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257" r:id="rId3"/>
    <p:sldId id="258" r:id="rId4"/>
    <p:sldId id="259" r:id="rId5"/>
    <p:sldId id="280" r:id="rId6"/>
    <p:sldId id="262" r:id="rId7"/>
    <p:sldId id="264" r:id="rId8"/>
    <p:sldId id="265" r:id="rId9"/>
    <p:sldId id="266" r:id="rId10"/>
    <p:sldId id="267" r:id="rId11"/>
    <p:sldId id="268" r:id="rId12"/>
    <p:sldId id="274" r:id="rId13"/>
    <p:sldId id="275" r:id="rId14"/>
    <p:sldId id="269" r:id="rId15"/>
    <p:sldId id="283" r:id="rId16"/>
    <p:sldId id="284" r:id="rId17"/>
    <p:sldId id="285" r:id="rId18"/>
    <p:sldId id="271" r:id="rId19"/>
    <p:sldId id="272" r:id="rId20"/>
    <p:sldId id="277" r:id="rId21"/>
    <p:sldId id="263" r:id="rId22"/>
    <p:sldId id="281" r:id="rId23"/>
    <p:sldId id="278" r:id="rId24"/>
  </p:sldIdLst>
  <p:sldSz cx="12192000" cy="6858000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BB10B7-322F-42F7-A2B6-4B41C9D11964}" type="doc">
      <dgm:prSet loTypeId="urn:microsoft.com/office/officeart/2005/8/layout/hierarchy2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D249FDC2-4288-4FE8-B830-C2D4CD24D068}">
      <dgm:prSet/>
      <dgm:spPr/>
      <dgm:t>
        <a:bodyPr/>
        <a:lstStyle/>
        <a:p>
          <a:pPr rtl="0"/>
          <a:r>
            <a:rPr lang="es-MX" dirty="0">
              <a:solidFill>
                <a:schemeClr val="tx1"/>
              </a:solidFill>
            </a:rPr>
            <a:t>b). Importancia</a:t>
          </a:r>
        </a:p>
      </dgm:t>
    </dgm:pt>
    <dgm:pt modelId="{6731E750-13F0-4E89-8C14-8AD83198452B}" type="parTrans" cxnId="{7E16CB8F-D06F-46D9-80E1-7B465310BDEC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2DE48292-D2FC-4234-B9A6-185E1202CF9E}" type="sibTrans" cxnId="{7E16CB8F-D06F-46D9-80E1-7B465310BDEC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E70498FC-DF43-436B-A740-751D65C074DA}">
      <dgm:prSet/>
      <dgm:spPr/>
      <dgm:t>
        <a:bodyPr/>
        <a:lstStyle/>
        <a:p>
          <a:pPr rtl="0"/>
          <a:r>
            <a:rPr lang="es-MX" dirty="0">
              <a:solidFill>
                <a:schemeClr val="tx1"/>
              </a:solidFill>
            </a:rPr>
            <a:t>Dar seguimiento al ciclo vital de la documentación;</a:t>
          </a:r>
        </a:p>
      </dgm:t>
    </dgm:pt>
    <dgm:pt modelId="{CAC776B8-92CB-49CE-BEC7-E65F1AE932FC}" type="parTrans" cxnId="{3ABFD2A0-1477-47F5-A7E2-06604A43C7CA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89618CE3-A36F-448E-B59F-90B1BDFF269D}" type="sibTrans" cxnId="{3ABFD2A0-1477-47F5-A7E2-06604A43C7CA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2BE4213-2369-40A5-B79F-C8273715AA22}">
      <dgm:prSet/>
      <dgm:spPr/>
      <dgm:t>
        <a:bodyPr/>
        <a:lstStyle/>
        <a:p>
          <a:pPr rtl="0"/>
          <a:r>
            <a:rPr lang="es-MX" dirty="0">
              <a:solidFill>
                <a:schemeClr val="tx1"/>
              </a:solidFill>
            </a:rPr>
            <a:t>Garantizar que la documentación cumpla con los tiempos de custodia;</a:t>
          </a:r>
        </a:p>
      </dgm:t>
    </dgm:pt>
    <dgm:pt modelId="{462353E5-193C-49B8-91B5-AF1739D89BF9}" type="parTrans" cxnId="{B47B2435-AF95-4C48-AA0D-F6869F16F90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446AC3B-628F-4BAE-946E-4369270BA53C}" type="sibTrans" cxnId="{B47B2435-AF95-4C48-AA0D-F6869F16F90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4C52BD7B-08F3-4B59-9F88-207E9FE4FBFF}">
      <dgm:prSet/>
      <dgm:spPr/>
      <dgm:t>
        <a:bodyPr/>
        <a:lstStyle/>
        <a:p>
          <a:pPr rtl="0"/>
          <a:r>
            <a:rPr lang="es-MX" dirty="0">
              <a:solidFill>
                <a:schemeClr val="tx1"/>
              </a:solidFill>
            </a:rPr>
            <a:t>Organizar  la documentación  para Facilitar la localización física para su eficaz control y manejo</a:t>
          </a:r>
        </a:p>
      </dgm:t>
    </dgm:pt>
    <dgm:pt modelId="{98CB16BB-0B1F-49BF-B839-886C37078293}" type="parTrans" cxnId="{EE88242D-1109-4A32-BE44-DB5EC4983D69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05F72CD1-BBE8-4C66-86AB-670FD37E41BF}" type="sibTrans" cxnId="{EE88242D-1109-4A32-BE44-DB5EC4983D69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E5DAB9F0-4B62-42C1-B96D-5AA2AC158514}">
      <dgm:prSet/>
      <dgm:spPr/>
      <dgm:t>
        <a:bodyPr/>
        <a:lstStyle/>
        <a:p>
          <a:pPr rtl="0"/>
          <a:r>
            <a:rPr lang="es-MX" dirty="0">
              <a:solidFill>
                <a:schemeClr val="tx1"/>
              </a:solidFill>
            </a:rPr>
            <a:t>Coadyuvar en Transparencia</a:t>
          </a:r>
        </a:p>
      </dgm:t>
    </dgm:pt>
    <dgm:pt modelId="{F18E274F-CF29-44B5-BA67-4293628F3744}" type="parTrans" cxnId="{60EADB82-AF69-4A5F-BD66-2DB867C04DAF}">
      <dgm:prSet/>
      <dgm:spPr/>
      <dgm:t>
        <a:bodyPr/>
        <a:lstStyle/>
        <a:p>
          <a:endParaRPr lang="es-MX"/>
        </a:p>
      </dgm:t>
    </dgm:pt>
    <dgm:pt modelId="{D85F5D1A-6B22-4809-8218-C73D665A4CBF}" type="sibTrans" cxnId="{60EADB82-AF69-4A5F-BD66-2DB867C04DAF}">
      <dgm:prSet/>
      <dgm:spPr/>
      <dgm:t>
        <a:bodyPr/>
        <a:lstStyle/>
        <a:p>
          <a:endParaRPr lang="es-MX"/>
        </a:p>
      </dgm:t>
    </dgm:pt>
    <dgm:pt modelId="{3AA9CCF1-87F6-40B4-B7CA-194CBA61679F}" type="pres">
      <dgm:prSet presAssocID="{22BB10B7-322F-42F7-A2B6-4B41C9D1196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60E8B89-5633-44FC-A3AF-49578B6DD6DC}" type="pres">
      <dgm:prSet presAssocID="{D249FDC2-4288-4FE8-B830-C2D4CD24D068}" presName="root1" presStyleCnt="0"/>
      <dgm:spPr/>
    </dgm:pt>
    <dgm:pt modelId="{8AF916E6-0C58-4C55-B856-1AED9E8DAAFB}" type="pres">
      <dgm:prSet presAssocID="{D249FDC2-4288-4FE8-B830-C2D4CD24D068}" presName="LevelOneTextNode" presStyleLbl="node0" presStyleIdx="0" presStyleCnt="1">
        <dgm:presLayoutVars>
          <dgm:chPref val="3"/>
        </dgm:presLayoutVars>
      </dgm:prSet>
      <dgm:spPr/>
    </dgm:pt>
    <dgm:pt modelId="{1FE802EB-342C-4266-8BC7-48313FD3886A}" type="pres">
      <dgm:prSet presAssocID="{D249FDC2-4288-4FE8-B830-C2D4CD24D068}" presName="level2hierChild" presStyleCnt="0"/>
      <dgm:spPr/>
    </dgm:pt>
    <dgm:pt modelId="{7C4FFFDC-C3C4-4186-B416-3A72181735F8}" type="pres">
      <dgm:prSet presAssocID="{CAC776B8-92CB-49CE-BEC7-E65F1AE932FC}" presName="conn2-1" presStyleLbl="parChTrans1D2" presStyleIdx="0" presStyleCnt="4"/>
      <dgm:spPr/>
    </dgm:pt>
    <dgm:pt modelId="{484D1523-442E-4AD5-8C66-DEDE70E0D4D1}" type="pres">
      <dgm:prSet presAssocID="{CAC776B8-92CB-49CE-BEC7-E65F1AE932FC}" presName="connTx" presStyleLbl="parChTrans1D2" presStyleIdx="0" presStyleCnt="4"/>
      <dgm:spPr/>
    </dgm:pt>
    <dgm:pt modelId="{2FC0CDA8-AC42-4B79-BC68-A7EB5CC63491}" type="pres">
      <dgm:prSet presAssocID="{E70498FC-DF43-436B-A740-751D65C074DA}" presName="root2" presStyleCnt="0"/>
      <dgm:spPr/>
    </dgm:pt>
    <dgm:pt modelId="{4DF5E6B1-C4E1-4803-97E6-B73B9C44290E}" type="pres">
      <dgm:prSet presAssocID="{E70498FC-DF43-436B-A740-751D65C074DA}" presName="LevelTwoTextNode" presStyleLbl="node2" presStyleIdx="0" presStyleCnt="4" custScaleX="132330">
        <dgm:presLayoutVars>
          <dgm:chPref val="3"/>
        </dgm:presLayoutVars>
      </dgm:prSet>
      <dgm:spPr/>
    </dgm:pt>
    <dgm:pt modelId="{6566906E-3233-4BB3-B188-F67BBE4B8556}" type="pres">
      <dgm:prSet presAssocID="{E70498FC-DF43-436B-A740-751D65C074DA}" presName="level3hierChild" presStyleCnt="0"/>
      <dgm:spPr/>
    </dgm:pt>
    <dgm:pt modelId="{F5D69936-47B7-4214-85B9-A1C96E316181}" type="pres">
      <dgm:prSet presAssocID="{462353E5-193C-49B8-91B5-AF1739D89BF9}" presName="conn2-1" presStyleLbl="parChTrans1D2" presStyleIdx="1" presStyleCnt="4"/>
      <dgm:spPr/>
    </dgm:pt>
    <dgm:pt modelId="{6DD3EBF0-948D-4C27-9459-9360379FF495}" type="pres">
      <dgm:prSet presAssocID="{462353E5-193C-49B8-91B5-AF1739D89BF9}" presName="connTx" presStyleLbl="parChTrans1D2" presStyleIdx="1" presStyleCnt="4"/>
      <dgm:spPr/>
    </dgm:pt>
    <dgm:pt modelId="{66363298-241A-47C9-9073-EF062437E3C9}" type="pres">
      <dgm:prSet presAssocID="{32BE4213-2369-40A5-B79F-C8273715AA22}" presName="root2" presStyleCnt="0"/>
      <dgm:spPr/>
    </dgm:pt>
    <dgm:pt modelId="{F436E390-3187-42C7-BF44-C5598E4CDA6C}" type="pres">
      <dgm:prSet presAssocID="{32BE4213-2369-40A5-B79F-C8273715AA22}" presName="LevelTwoTextNode" presStyleLbl="node2" presStyleIdx="1" presStyleCnt="4" custScaleX="132330">
        <dgm:presLayoutVars>
          <dgm:chPref val="3"/>
        </dgm:presLayoutVars>
      </dgm:prSet>
      <dgm:spPr/>
    </dgm:pt>
    <dgm:pt modelId="{9A38DFCF-6529-40C5-B98A-0B69C6B46A88}" type="pres">
      <dgm:prSet presAssocID="{32BE4213-2369-40A5-B79F-C8273715AA22}" presName="level3hierChild" presStyleCnt="0"/>
      <dgm:spPr/>
    </dgm:pt>
    <dgm:pt modelId="{03D43201-089D-4624-8E7E-5CD7191BBBD1}" type="pres">
      <dgm:prSet presAssocID="{98CB16BB-0B1F-49BF-B839-886C37078293}" presName="conn2-1" presStyleLbl="parChTrans1D2" presStyleIdx="2" presStyleCnt="4"/>
      <dgm:spPr/>
    </dgm:pt>
    <dgm:pt modelId="{3A89B76C-F547-49D3-AEFE-1E027AC87C7A}" type="pres">
      <dgm:prSet presAssocID="{98CB16BB-0B1F-49BF-B839-886C37078293}" presName="connTx" presStyleLbl="parChTrans1D2" presStyleIdx="2" presStyleCnt="4"/>
      <dgm:spPr/>
    </dgm:pt>
    <dgm:pt modelId="{DE6C3B30-6EED-40F1-A9B1-4396F1BC8859}" type="pres">
      <dgm:prSet presAssocID="{4C52BD7B-08F3-4B59-9F88-207E9FE4FBFF}" presName="root2" presStyleCnt="0"/>
      <dgm:spPr/>
    </dgm:pt>
    <dgm:pt modelId="{5C83B166-0587-49BD-90D0-593B1BEF501E}" type="pres">
      <dgm:prSet presAssocID="{4C52BD7B-08F3-4B59-9F88-207E9FE4FBFF}" presName="LevelTwoTextNode" presStyleLbl="node2" presStyleIdx="2" presStyleCnt="4" custScaleX="132330" custLinFactNeighborX="-667">
        <dgm:presLayoutVars>
          <dgm:chPref val="3"/>
        </dgm:presLayoutVars>
      </dgm:prSet>
      <dgm:spPr/>
    </dgm:pt>
    <dgm:pt modelId="{74B2910C-6C1D-433A-9C77-EAA1F20301B6}" type="pres">
      <dgm:prSet presAssocID="{4C52BD7B-08F3-4B59-9F88-207E9FE4FBFF}" presName="level3hierChild" presStyleCnt="0"/>
      <dgm:spPr/>
    </dgm:pt>
    <dgm:pt modelId="{BD1F9FAE-F14E-4335-8CB4-E3DB479B2EA3}" type="pres">
      <dgm:prSet presAssocID="{F18E274F-CF29-44B5-BA67-4293628F3744}" presName="conn2-1" presStyleLbl="parChTrans1D2" presStyleIdx="3" presStyleCnt="4"/>
      <dgm:spPr/>
    </dgm:pt>
    <dgm:pt modelId="{91BC00A2-8E9B-41D3-962D-02BB82B3E86C}" type="pres">
      <dgm:prSet presAssocID="{F18E274F-CF29-44B5-BA67-4293628F3744}" presName="connTx" presStyleLbl="parChTrans1D2" presStyleIdx="3" presStyleCnt="4"/>
      <dgm:spPr/>
    </dgm:pt>
    <dgm:pt modelId="{58A7F6CF-7D03-4A4F-82B2-DA8D3C9F96E4}" type="pres">
      <dgm:prSet presAssocID="{E5DAB9F0-4B62-42C1-B96D-5AA2AC158514}" presName="root2" presStyleCnt="0"/>
      <dgm:spPr/>
    </dgm:pt>
    <dgm:pt modelId="{3BF9AC20-68E1-4221-AE4E-0B06379D0BD0}" type="pres">
      <dgm:prSet presAssocID="{E5DAB9F0-4B62-42C1-B96D-5AA2AC158514}" presName="LevelTwoTextNode" presStyleLbl="node2" presStyleIdx="3" presStyleCnt="4" custScaleX="132330" custLinFactNeighborX="-667">
        <dgm:presLayoutVars>
          <dgm:chPref val="3"/>
        </dgm:presLayoutVars>
      </dgm:prSet>
      <dgm:spPr/>
    </dgm:pt>
    <dgm:pt modelId="{250BE49B-8011-4D6D-A50B-038605745BB9}" type="pres">
      <dgm:prSet presAssocID="{E5DAB9F0-4B62-42C1-B96D-5AA2AC158514}" presName="level3hierChild" presStyleCnt="0"/>
      <dgm:spPr/>
    </dgm:pt>
  </dgm:ptLst>
  <dgm:cxnLst>
    <dgm:cxn modelId="{8E9E4A10-4298-4DF1-9D73-1912155D7B69}" type="presOf" srcId="{4C52BD7B-08F3-4B59-9F88-207E9FE4FBFF}" destId="{5C83B166-0587-49BD-90D0-593B1BEF501E}" srcOrd="0" destOrd="0" presId="urn:microsoft.com/office/officeart/2005/8/layout/hierarchy2"/>
    <dgm:cxn modelId="{333E9716-1A04-4F43-9C66-8E2557357F70}" type="presOf" srcId="{CAC776B8-92CB-49CE-BEC7-E65F1AE932FC}" destId="{7C4FFFDC-C3C4-4186-B416-3A72181735F8}" srcOrd="0" destOrd="0" presId="urn:microsoft.com/office/officeart/2005/8/layout/hierarchy2"/>
    <dgm:cxn modelId="{4A501F1D-A854-4066-AB94-B92E640857C6}" type="presOf" srcId="{462353E5-193C-49B8-91B5-AF1739D89BF9}" destId="{6DD3EBF0-948D-4C27-9459-9360379FF495}" srcOrd="1" destOrd="0" presId="urn:microsoft.com/office/officeart/2005/8/layout/hierarchy2"/>
    <dgm:cxn modelId="{B603A021-0879-47C9-A41D-8E5F5D9C5E7C}" type="presOf" srcId="{F18E274F-CF29-44B5-BA67-4293628F3744}" destId="{91BC00A2-8E9B-41D3-962D-02BB82B3E86C}" srcOrd="1" destOrd="0" presId="urn:microsoft.com/office/officeart/2005/8/layout/hierarchy2"/>
    <dgm:cxn modelId="{EE88242D-1109-4A32-BE44-DB5EC4983D69}" srcId="{D249FDC2-4288-4FE8-B830-C2D4CD24D068}" destId="{4C52BD7B-08F3-4B59-9F88-207E9FE4FBFF}" srcOrd="2" destOrd="0" parTransId="{98CB16BB-0B1F-49BF-B839-886C37078293}" sibTransId="{05F72CD1-BBE8-4C66-86AB-670FD37E41BF}"/>
    <dgm:cxn modelId="{B47B2435-AF95-4C48-AA0D-F6869F16F907}" srcId="{D249FDC2-4288-4FE8-B830-C2D4CD24D068}" destId="{32BE4213-2369-40A5-B79F-C8273715AA22}" srcOrd="1" destOrd="0" parTransId="{462353E5-193C-49B8-91B5-AF1739D89BF9}" sibTransId="{1446AC3B-628F-4BAE-946E-4369270BA53C}"/>
    <dgm:cxn modelId="{26DBC437-F5C2-4496-A9E2-A32713CDB62A}" type="presOf" srcId="{32BE4213-2369-40A5-B79F-C8273715AA22}" destId="{F436E390-3187-42C7-BF44-C5598E4CDA6C}" srcOrd="0" destOrd="0" presId="urn:microsoft.com/office/officeart/2005/8/layout/hierarchy2"/>
    <dgm:cxn modelId="{60EADB82-AF69-4A5F-BD66-2DB867C04DAF}" srcId="{D249FDC2-4288-4FE8-B830-C2D4CD24D068}" destId="{E5DAB9F0-4B62-42C1-B96D-5AA2AC158514}" srcOrd="3" destOrd="0" parTransId="{F18E274F-CF29-44B5-BA67-4293628F3744}" sibTransId="{D85F5D1A-6B22-4809-8218-C73D665A4CBF}"/>
    <dgm:cxn modelId="{71BB1487-3D07-47E0-ACFB-866512BDFDC4}" type="presOf" srcId="{D249FDC2-4288-4FE8-B830-C2D4CD24D068}" destId="{8AF916E6-0C58-4C55-B856-1AED9E8DAAFB}" srcOrd="0" destOrd="0" presId="urn:microsoft.com/office/officeart/2005/8/layout/hierarchy2"/>
    <dgm:cxn modelId="{85B4388D-96C4-4935-B3BE-966B60F98F2C}" type="presOf" srcId="{22BB10B7-322F-42F7-A2B6-4B41C9D11964}" destId="{3AA9CCF1-87F6-40B4-B7CA-194CBA61679F}" srcOrd="0" destOrd="0" presId="urn:microsoft.com/office/officeart/2005/8/layout/hierarchy2"/>
    <dgm:cxn modelId="{7E16CB8F-D06F-46D9-80E1-7B465310BDEC}" srcId="{22BB10B7-322F-42F7-A2B6-4B41C9D11964}" destId="{D249FDC2-4288-4FE8-B830-C2D4CD24D068}" srcOrd="0" destOrd="0" parTransId="{6731E750-13F0-4E89-8C14-8AD83198452B}" sibTransId="{2DE48292-D2FC-4234-B9A6-185E1202CF9E}"/>
    <dgm:cxn modelId="{3ABFD2A0-1477-47F5-A7E2-06604A43C7CA}" srcId="{D249FDC2-4288-4FE8-B830-C2D4CD24D068}" destId="{E70498FC-DF43-436B-A740-751D65C074DA}" srcOrd="0" destOrd="0" parTransId="{CAC776B8-92CB-49CE-BEC7-E65F1AE932FC}" sibTransId="{89618CE3-A36F-448E-B59F-90B1BDFF269D}"/>
    <dgm:cxn modelId="{869EC3A1-3A4C-4238-AE3D-28E1E1B6FF9F}" type="presOf" srcId="{98CB16BB-0B1F-49BF-B839-886C37078293}" destId="{3A89B76C-F547-49D3-AEFE-1E027AC87C7A}" srcOrd="1" destOrd="0" presId="urn:microsoft.com/office/officeart/2005/8/layout/hierarchy2"/>
    <dgm:cxn modelId="{2C1F0FA5-43F9-48C1-97F1-6F63965B64E7}" type="presOf" srcId="{F18E274F-CF29-44B5-BA67-4293628F3744}" destId="{BD1F9FAE-F14E-4335-8CB4-E3DB479B2EA3}" srcOrd="0" destOrd="0" presId="urn:microsoft.com/office/officeart/2005/8/layout/hierarchy2"/>
    <dgm:cxn modelId="{AE142EBB-BAEF-44BE-B29F-5033A9CF3320}" type="presOf" srcId="{E5DAB9F0-4B62-42C1-B96D-5AA2AC158514}" destId="{3BF9AC20-68E1-4221-AE4E-0B06379D0BD0}" srcOrd="0" destOrd="0" presId="urn:microsoft.com/office/officeart/2005/8/layout/hierarchy2"/>
    <dgm:cxn modelId="{B3777AF2-F746-456E-AA26-5752B5850786}" type="presOf" srcId="{E70498FC-DF43-436B-A740-751D65C074DA}" destId="{4DF5E6B1-C4E1-4803-97E6-B73B9C44290E}" srcOrd="0" destOrd="0" presId="urn:microsoft.com/office/officeart/2005/8/layout/hierarchy2"/>
    <dgm:cxn modelId="{60A278F5-73E1-416A-9645-9348780153C6}" type="presOf" srcId="{CAC776B8-92CB-49CE-BEC7-E65F1AE932FC}" destId="{484D1523-442E-4AD5-8C66-DEDE70E0D4D1}" srcOrd="1" destOrd="0" presId="urn:microsoft.com/office/officeart/2005/8/layout/hierarchy2"/>
    <dgm:cxn modelId="{DDBFD8FC-7467-4966-A204-133838424C29}" type="presOf" srcId="{98CB16BB-0B1F-49BF-B839-886C37078293}" destId="{03D43201-089D-4624-8E7E-5CD7191BBBD1}" srcOrd="0" destOrd="0" presId="urn:microsoft.com/office/officeart/2005/8/layout/hierarchy2"/>
    <dgm:cxn modelId="{82B5F4FC-0E85-49F4-AE48-6766902BF39C}" type="presOf" srcId="{462353E5-193C-49B8-91B5-AF1739D89BF9}" destId="{F5D69936-47B7-4214-85B9-A1C96E316181}" srcOrd="0" destOrd="0" presId="urn:microsoft.com/office/officeart/2005/8/layout/hierarchy2"/>
    <dgm:cxn modelId="{6FEAB450-36E5-43E8-9F2B-17972CA58CBA}" type="presParOf" srcId="{3AA9CCF1-87F6-40B4-B7CA-194CBA61679F}" destId="{760E8B89-5633-44FC-A3AF-49578B6DD6DC}" srcOrd="0" destOrd="0" presId="urn:microsoft.com/office/officeart/2005/8/layout/hierarchy2"/>
    <dgm:cxn modelId="{5CC9535E-6181-4095-897F-FE1A15BF0EE5}" type="presParOf" srcId="{760E8B89-5633-44FC-A3AF-49578B6DD6DC}" destId="{8AF916E6-0C58-4C55-B856-1AED9E8DAAFB}" srcOrd="0" destOrd="0" presId="urn:microsoft.com/office/officeart/2005/8/layout/hierarchy2"/>
    <dgm:cxn modelId="{8BB092D7-BB79-4967-A2B1-CD7198669D16}" type="presParOf" srcId="{760E8B89-5633-44FC-A3AF-49578B6DD6DC}" destId="{1FE802EB-342C-4266-8BC7-48313FD3886A}" srcOrd="1" destOrd="0" presId="urn:microsoft.com/office/officeart/2005/8/layout/hierarchy2"/>
    <dgm:cxn modelId="{F9DCE2EC-9F36-49FB-BBD9-B7185C22EDE2}" type="presParOf" srcId="{1FE802EB-342C-4266-8BC7-48313FD3886A}" destId="{7C4FFFDC-C3C4-4186-B416-3A72181735F8}" srcOrd="0" destOrd="0" presId="urn:microsoft.com/office/officeart/2005/8/layout/hierarchy2"/>
    <dgm:cxn modelId="{F34C7560-1A38-442B-9440-066A002E4F35}" type="presParOf" srcId="{7C4FFFDC-C3C4-4186-B416-3A72181735F8}" destId="{484D1523-442E-4AD5-8C66-DEDE70E0D4D1}" srcOrd="0" destOrd="0" presId="urn:microsoft.com/office/officeart/2005/8/layout/hierarchy2"/>
    <dgm:cxn modelId="{4CA8B3B8-DA97-4181-82A3-FB4D36E6CBC2}" type="presParOf" srcId="{1FE802EB-342C-4266-8BC7-48313FD3886A}" destId="{2FC0CDA8-AC42-4B79-BC68-A7EB5CC63491}" srcOrd="1" destOrd="0" presId="urn:microsoft.com/office/officeart/2005/8/layout/hierarchy2"/>
    <dgm:cxn modelId="{C0AE5597-3498-4BBE-A0CA-53CDC1BD0F29}" type="presParOf" srcId="{2FC0CDA8-AC42-4B79-BC68-A7EB5CC63491}" destId="{4DF5E6B1-C4E1-4803-97E6-B73B9C44290E}" srcOrd="0" destOrd="0" presId="urn:microsoft.com/office/officeart/2005/8/layout/hierarchy2"/>
    <dgm:cxn modelId="{1A894F59-E82B-4AD6-A851-4A0ABC202AE1}" type="presParOf" srcId="{2FC0CDA8-AC42-4B79-BC68-A7EB5CC63491}" destId="{6566906E-3233-4BB3-B188-F67BBE4B8556}" srcOrd="1" destOrd="0" presId="urn:microsoft.com/office/officeart/2005/8/layout/hierarchy2"/>
    <dgm:cxn modelId="{BD964060-CCC8-4756-8E1D-AB6E46D995AE}" type="presParOf" srcId="{1FE802EB-342C-4266-8BC7-48313FD3886A}" destId="{F5D69936-47B7-4214-85B9-A1C96E316181}" srcOrd="2" destOrd="0" presId="urn:microsoft.com/office/officeart/2005/8/layout/hierarchy2"/>
    <dgm:cxn modelId="{65934903-B3FB-45F9-8B7E-C6640ABD4267}" type="presParOf" srcId="{F5D69936-47B7-4214-85B9-A1C96E316181}" destId="{6DD3EBF0-948D-4C27-9459-9360379FF495}" srcOrd="0" destOrd="0" presId="urn:microsoft.com/office/officeart/2005/8/layout/hierarchy2"/>
    <dgm:cxn modelId="{C52F1872-91B4-45F9-B16B-C39EF6F26F1D}" type="presParOf" srcId="{1FE802EB-342C-4266-8BC7-48313FD3886A}" destId="{66363298-241A-47C9-9073-EF062437E3C9}" srcOrd="3" destOrd="0" presId="urn:microsoft.com/office/officeart/2005/8/layout/hierarchy2"/>
    <dgm:cxn modelId="{AF8B813E-0F44-451A-8FCA-4F93DB2673B8}" type="presParOf" srcId="{66363298-241A-47C9-9073-EF062437E3C9}" destId="{F436E390-3187-42C7-BF44-C5598E4CDA6C}" srcOrd="0" destOrd="0" presId="urn:microsoft.com/office/officeart/2005/8/layout/hierarchy2"/>
    <dgm:cxn modelId="{CDAAC1E4-5525-4CFE-A478-46D8153766F6}" type="presParOf" srcId="{66363298-241A-47C9-9073-EF062437E3C9}" destId="{9A38DFCF-6529-40C5-B98A-0B69C6B46A88}" srcOrd="1" destOrd="0" presId="urn:microsoft.com/office/officeart/2005/8/layout/hierarchy2"/>
    <dgm:cxn modelId="{FE5A356B-1A83-4A37-861B-6723D5F86ACB}" type="presParOf" srcId="{1FE802EB-342C-4266-8BC7-48313FD3886A}" destId="{03D43201-089D-4624-8E7E-5CD7191BBBD1}" srcOrd="4" destOrd="0" presId="urn:microsoft.com/office/officeart/2005/8/layout/hierarchy2"/>
    <dgm:cxn modelId="{B60D4B97-CC20-4646-B9E3-695137FBD9CE}" type="presParOf" srcId="{03D43201-089D-4624-8E7E-5CD7191BBBD1}" destId="{3A89B76C-F547-49D3-AEFE-1E027AC87C7A}" srcOrd="0" destOrd="0" presId="urn:microsoft.com/office/officeart/2005/8/layout/hierarchy2"/>
    <dgm:cxn modelId="{ED3DFB17-E687-40CD-AD33-DA66915D108D}" type="presParOf" srcId="{1FE802EB-342C-4266-8BC7-48313FD3886A}" destId="{DE6C3B30-6EED-40F1-A9B1-4396F1BC8859}" srcOrd="5" destOrd="0" presId="urn:microsoft.com/office/officeart/2005/8/layout/hierarchy2"/>
    <dgm:cxn modelId="{41A44122-5194-4A63-A98B-563F45523662}" type="presParOf" srcId="{DE6C3B30-6EED-40F1-A9B1-4396F1BC8859}" destId="{5C83B166-0587-49BD-90D0-593B1BEF501E}" srcOrd="0" destOrd="0" presId="urn:microsoft.com/office/officeart/2005/8/layout/hierarchy2"/>
    <dgm:cxn modelId="{216F7FB5-D9A8-4F30-A746-38367705C313}" type="presParOf" srcId="{DE6C3B30-6EED-40F1-A9B1-4396F1BC8859}" destId="{74B2910C-6C1D-433A-9C77-EAA1F20301B6}" srcOrd="1" destOrd="0" presId="urn:microsoft.com/office/officeart/2005/8/layout/hierarchy2"/>
    <dgm:cxn modelId="{703BA237-FDF5-47DE-88A1-770802C84C07}" type="presParOf" srcId="{1FE802EB-342C-4266-8BC7-48313FD3886A}" destId="{BD1F9FAE-F14E-4335-8CB4-E3DB479B2EA3}" srcOrd="6" destOrd="0" presId="urn:microsoft.com/office/officeart/2005/8/layout/hierarchy2"/>
    <dgm:cxn modelId="{3C7E4188-8AE2-4A85-8C6F-A44DDB22610B}" type="presParOf" srcId="{BD1F9FAE-F14E-4335-8CB4-E3DB479B2EA3}" destId="{91BC00A2-8E9B-41D3-962D-02BB82B3E86C}" srcOrd="0" destOrd="0" presId="urn:microsoft.com/office/officeart/2005/8/layout/hierarchy2"/>
    <dgm:cxn modelId="{8D3F1DA7-569C-4AFE-94FC-85021BAB98B0}" type="presParOf" srcId="{1FE802EB-342C-4266-8BC7-48313FD3886A}" destId="{58A7F6CF-7D03-4A4F-82B2-DA8D3C9F96E4}" srcOrd="7" destOrd="0" presId="urn:microsoft.com/office/officeart/2005/8/layout/hierarchy2"/>
    <dgm:cxn modelId="{7C20C55A-6FCB-4EF2-912A-AAC5A55CF4DE}" type="presParOf" srcId="{58A7F6CF-7D03-4A4F-82B2-DA8D3C9F96E4}" destId="{3BF9AC20-68E1-4221-AE4E-0B06379D0BD0}" srcOrd="0" destOrd="0" presId="urn:microsoft.com/office/officeart/2005/8/layout/hierarchy2"/>
    <dgm:cxn modelId="{A977FA5C-8845-4037-AE44-4949C5BFB0A9}" type="presParOf" srcId="{58A7F6CF-7D03-4A4F-82B2-DA8D3C9F96E4}" destId="{250BE49B-8011-4D6D-A50B-038605745BB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393B65-DA9C-447D-A294-5877A5F2B40E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7C94A9F-CF5E-4C4B-94BC-D1FC31363008}">
      <dgm:prSet/>
      <dgm:spPr/>
      <dgm:t>
        <a:bodyPr/>
        <a:lstStyle/>
        <a:p>
          <a:pPr rtl="0"/>
          <a:r>
            <a:rPr lang="es-MX" dirty="0"/>
            <a:t>FUNCIONES</a:t>
          </a:r>
        </a:p>
      </dgm:t>
    </dgm:pt>
    <dgm:pt modelId="{4048FF72-33FB-4BDD-AF5B-6DBECE79F60D}" type="parTrans" cxnId="{87337F11-2DB6-4BE7-8A4B-708768028D44}">
      <dgm:prSet/>
      <dgm:spPr/>
      <dgm:t>
        <a:bodyPr/>
        <a:lstStyle/>
        <a:p>
          <a:endParaRPr lang="es-MX"/>
        </a:p>
      </dgm:t>
    </dgm:pt>
    <dgm:pt modelId="{18B04AA1-2BCC-43DF-8F71-1A9B63AF1350}" type="sibTrans" cxnId="{87337F11-2DB6-4BE7-8A4B-708768028D44}">
      <dgm:prSet/>
      <dgm:spPr/>
      <dgm:t>
        <a:bodyPr/>
        <a:lstStyle/>
        <a:p>
          <a:endParaRPr lang="es-MX"/>
        </a:p>
      </dgm:t>
    </dgm:pt>
    <dgm:pt modelId="{2AA343CA-6668-4A48-A03A-7199626DAC4B}">
      <dgm:prSet/>
      <dgm:spPr/>
      <dgm:t>
        <a:bodyPr/>
        <a:lstStyle/>
        <a:p>
          <a:pPr rtl="0"/>
          <a:r>
            <a:rPr lang="es-MX" b="1"/>
            <a:t>Recibir transferencias primarias</a:t>
          </a:r>
          <a:endParaRPr lang="es-MX"/>
        </a:p>
      </dgm:t>
    </dgm:pt>
    <dgm:pt modelId="{46239A42-6DBA-42F4-988D-329CFFAA9715}" type="parTrans" cxnId="{3C234C8E-0E03-4129-932A-2ABBD3A1FA95}">
      <dgm:prSet/>
      <dgm:spPr/>
      <dgm:t>
        <a:bodyPr/>
        <a:lstStyle/>
        <a:p>
          <a:endParaRPr lang="es-MX"/>
        </a:p>
      </dgm:t>
    </dgm:pt>
    <dgm:pt modelId="{70CB54B5-BDD0-4D01-988E-B6D7C4E63866}" type="sibTrans" cxnId="{3C234C8E-0E03-4129-932A-2ABBD3A1FA95}">
      <dgm:prSet/>
      <dgm:spPr/>
      <dgm:t>
        <a:bodyPr/>
        <a:lstStyle/>
        <a:p>
          <a:endParaRPr lang="es-MX"/>
        </a:p>
      </dgm:t>
    </dgm:pt>
    <dgm:pt modelId="{749ADD03-85E7-484F-B18E-63D7AAE3BB67}">
      <dgm:prSet/>
      <dgm:spPr/>
      <dgm:t>
        <a:bodyPr/>
        <a:lstStyle/>
        <a:p>
          <a:pPr rtl="0"/>
          <a:r>
            <a:rPr lang="es-MX" b="1"/>
            <a:t>Conservar y guarda precautoria</a:t>
          </a:r>
          <a:endParaRPr lang="es-MX"/>
        </a:p>
      </dgm:t>
    </dgm:pt>
    <dgm:pt modelId="{BC0E34A1-E6DB-4778-A9CA-0987FB561A27}" type="parTrans" cxnId="{AABE8342-BA80-4B91-B495-5B05E588FB1C}">
      <dgm:prSet/>
      <dgm:spPr/>
      <dgm:t>
        <a:bodyPr/>
        <a:lstStyle/>
        <a:p>
          <a:endParaRPr lang="es-MX"/>
        </a:p>
      </dgm:t>
    </dgm:pt>
    <dgm:pt modelId="{451BD9A9-0940-46CE-AF17-EB1D437742BD}" type="sibTrans" cxnId="{AABE8342-BA80-4B91-B495-5B05E588FB1C}">
      <dgm:prSet/>
      <dgm:spPr/>
      <dgm:t>
        <a:bodyPr/>
        <a:lstStyle/>
        <a:p>
          <a:endParaRPr lang="es-MX"/>
        </a:p>
      </dgm:t>
    </dgm:pt>
    <dgm:pt modelId="{7734A7BD-896B-4450-91CB-4A541F67C992}">
      <dgm:prSet/>
      <dgm:spPr/>
      <dgm:t>
        <a:bodyPr/>
        <a:lstStyle/>
        <a:p>
          <a:pPr rtl="0"/>
          <a:r>
            <a:rPr lang="es-MX" b="1"/>
            <a:t>Organizar y archivar;</a:t>
          </a:r>
          <a:endParaRPr lang="es-MX"/>
        </a:p>
      </dgm:t>
    </dgm:pt>
    <dgm:pt modelId="{E1B503F0-DBF3-4DEA-9CA1-48497B8D7E29}" type="parTrans" cxnId="{A25FC76C-12FE-4353-8641-DF0CC7658373}">
      <dgm:prSet/>
      <dgm:spPr/>
      <dgm:t>
        <a:bodyPr/>
        <a:lstStyle/>
        <a:p>
          <a:endParaRPr lang="es-MX"/>
        </a:p>
      </dgm:t>
    </dgm:pt>
    <dgm:pt modelId="{84439BC8-7A1A-4691-BAB6-4EEFAAD59563}" type="sibTrans" cxnId="{A25FC76C-12FE-4353-8641-DF0CC7658373}">
      <dgm:prSet/>
      <dgm:spPr/>
      <dgm:t>
        <a:bodyPr/>
        <a:lstStyle/>
        <a:p>
          <a:endParaRPr lang="es-MX"/>
        </a:p>
      </dgm:t>
    </dgm:pt>
    <dgm:pt modelId="{B0467E2D-1347-42F9-9402-3757DDF95A10}">
      <dgm:prSet/>
      <dgm:spPr/>
      <dgm:t>
        <a:bodyPr/>
        <a:lstStyle/>
        <a:p>
          <a:pPr rtl="0"/>
          <a:r>
            <a:rPr lang="es-MX" b="1"/>
            <a:t>Prestar  expedientes</a:t>
          </a:r>
          <a:endParaRPr lang="es-MX"/>
        </a:p>
      </dgm:t>
    </dgm:pt>
    <dgm:pt modelId="{9EDEF8DD-12B4-4CD4-8A4B-ACB23658710A}" type="parTrans" cxnId="{DB27CFA2-B6FD-406B-B075-A8DF9A75ABCA}">
      <dgm:prSet/>
      <dgm:spPr/>
      <dgm:t>
        <a:bodyPr/>
        <a:lstStyle/>
        <a:p>
          <a:endParaRPr lang="es-MX"/>
        </a:p>
      </dgm:t>
    </dgm:pt>
    <dgm:pt modelId="{73D76B75-6110-464A-B1EB-0EA479F86B51}" type="sibTrans" cxnId="{DB27CFA2-B6FD-406B-B075-A8DF9A75ABCA}">
      <dgm:prSet/>
      <dgm:spPr/>
      <dgm:t>
        <a:bodyPr/>
        <a:lstStyle/>
        <a:p>
          <a:endParaRPr lang="es-MX"/>
        </a:p>
      </dgm:t>
    </dgm:pt>
    <dgm:pt modelId="{33837FF3-623A-4944-9E8A-BFD58C758D42}">
      <dgm:prSet/>
      <dgm:spPr/>
      <dgm:t>
        <a:bodyPr/>
        <a:lstStyle/>
        <a:p>
          <a:pPr rtl="0"/>
          <a:r>
            <a:rPr lang="es-MX" b="1"/>
            <a:t>Asesorar</a:t>
          </a:r>
          <a:endParaRPr lang="es-MX"/>
        </a:p>
      </dgm:t>
    </dgm:pt>
    <dgm:pt modelId="{4DBFB0B5-43AD-4CCB-BAAC-03A5C84DD6FD}" type="parTrans" cxnId="{9FEAAD79-452F-4866-903E-5E9534ABED93}">
      <dgm:prSet/>
      <dgm:spPr/>
      <dgm:t>
        <a:bodyPr/>
        <a:lstStyle/>
        <a:p>
          <a:endParaRPr lang="es-MX"/>
        </a:p>
      </dgm:t>
    </dgm:pt>
    <dgm:pt modelId="{1635B12A-509D-481D-88BA-099C9C019C2C}" type="sibTrans" cxnId="{9FEAAD79-452F-4866-903E-5E9534ABED93}">
      <dgm:prSet/>
      <dgm:spPr/>
      <dgm:t>
        <a:bodyPr/>
        <a:lstStyle/>
        <a:p>
          <a:endParaRPr lang="es-MX"/>
        </a:p>
      </dgm:t>
    </dgm:pt>
    <dgm:pt modelId="{26181205-C987-44E9-8C3A-509B8E0B3C40}">
      <dgm:prSet/>
      <dgm:spPr/>
      <dgm:t>
        <a:bodyPr/>
        <a:lstStyle/>
        <a:p>
          <a:pPr rtl="0"/>
          <a:r>
            <a:rPr lang="es-MX" b="1"/>
            <a:t>Entregar a las áreas generadoras.</a:t>
          </a:r>
          <a:endParaRPr lang="es-MX"/>
        </a:p>
      </dgm:t>
    </dgm:pt>
    <dgm:pt modelId="{F5665CCE-CE68-4FB5-B999-81D89EE96460}" type="parTrans" cxnId="{05ECF012-A21C-45EC-83C5-57A57B2BFDB6}">
      <dgm:prSet/>
      <dgm:spPr/>
      <dgm:t>
        <a:bodyPr/>
        <a:lstStyle/>
        <a:p>
          <a:endParaRPr lang="es-MX"/>
        </a:p>
      </dgm:t>
    </dgm:pt>
    <dgm:pt modelId="{8DA0A100-1888-446D-A9BF-451229F20EC2}" type="sibTrans" cxnId="{05ECF012-A21C-45EC-83C5-57A57B2BFDB6}">
      <dgm:prSet/>
      <dgm:spPr/>
      <dgm:t>
        <a:bodyPr/>
        <a:lstStyle/>
        <a:p>
          <a:endParaRPr lang="es-MX"/>
        </a:p>
      </dgm:t>
    </dgm:pt>
    <dgm:pt modelId="{3E08FCA5-D2CE-4553-9246-627F812B43E6}" type="pres">
      <dgm:prSet presAssocID="{9D393B65-DA9C-447D-A294-5877A5F2B40E}" presName="Name0" presStyleCnt="0">
        <dgm:presLayoutVars>
          <dgm:chMax val="7"/>
          <dgm:dir/>
          <dgm:animOne val="branch"/>
        </dgm:presLayoutVars>
      </dgm:prSet>
      <dgm:spPr/>
    </dgm:pt>
    <dgm:pt modelId="{9FEE123C-CA75-4819-9A18-44BBA743F42E}" type="pres">
      <dgm:prSet presAssocID="{57C94A9F-CF5E-4C4B-94BC-D1FC31363008}" presName="parTx1" presStyleLbl="node1" presStyleIdx="0" presStyleCnt="1" custScaleX="41829" custScaleY="51136"/>
      <dgm:spPr/>
    </dgm:pt>
    <dgm:pt modelId="{4770768E-121A-48E7-9AFD-3D61AB147105}" type="pres">
      <dgm:prSet presAssocID="{57C94A9F-CF5E-4C4B-94BC-D1FC31363008}" presName="spPre1" presStyleCnt="0"/>
      <dgm:spPr/>
    </dgm:pt>
    <dgm:pt modelId="{BDCD64E2-704C-48C6-B0B6-8A4E9A392437}" type="pres">
      <dgm:prSet presAssocID="{57C94A9F-CF5E-4C4B-94BC-D1FC31363008}" presName="chLin1" presStyleCnt="0"/>
      <dgm:spPr/>
    </dgm:pt>
    <dgm:pt modelId="{B0C60475-18DB-429F-BBD5-F4DB56E465E0}" type="pres">
      <dgm:prSet presAssocID="{46239A42-6DBA-42F4-988D-329CFFAA9715}" presName="Name11" presStyleLbl="parChTrans1D1" presStyleIdx="0" presStyleCnt="12"/>
      <dgm:spPr/>
    </dgm:pt>
    <dgm:pt modelId="{F35ECF4A-8DB8-4F13-800F-9A8F1B94F535}" type="pres">
      <dgm:prSet presAssocID="{2AA343CA-6668-4A48-A03A-7199626DAC4B}" presName="txAndLines1" presStyleCnt="0"/>
      <dgm:spPr/>
    </dgm:pt>
    <dgm:pt modelId="{A1642A0E-D529-4843-A33B-2936C558A9DA}" type="pres">
      <dgm:prSet presAssocID="{2AA343CA-6668-4A48-A03A-7199626DAC4B}" presName="anchor1" presStyleCnt="0"/>
      <dgm:spPr/>
    </dgm:pt>
    <dgm:pt modelId="{7BC76174-20C6-4A52-8989-0B59EB572FFA}" type="pres">
      <dgm:prSet presAssocID="{2AA343CA-6668-4A48-A03A-7199626DAC4B}" presName="backup1" presStyleCnt="0"/>
      <dgm:spPr/>
    </dgm:pt>
    <dgm:pt modelId="{36840FC1-ADC2-4BC8-AF0D-79AA5BE5AA45}" type="pres">
      <dgm:prSet presAssocID="{2AA343CA-6668-4A48-A03A-7199626DAC4B}" presName="preLine1" presStyleLbl="parChTrans1D1" presStyleIdx="1" presStyleCnt="12"/>
      <dgm:spPr/>
    </dgm:pt>
    <dgm:pt modelId="{8B4836E5-0849-4D6B-B8CD-59B877ECEE1C}" type="pres">
      <dgm:prSet presAssocID="{2AA343CA-6668-4A48-A03A-7199626DAC4B}" presName="desTx1" presStyleLbl="revTx" presStyleIdx="0" presStyleCnt="0">
        <dgm:presLayoutVars>
          <dgm:bulletEnabled val="1"/>
        </dgm:presLayoutVars>
      </dgm:prSet>
      <dgm:spPr/>
    </dgm:pt>
    <dgm:pt modelId="{375533E5-9F0E-4E0A-A678-94BC44AA55F5}" type="pres">
      <dgm:prSet presAssocID="{BC0E34A1-E6DB-4778-A9CA-0987FB561A27}" presName="Name11" presStyleLbl="parChTrans1D1" presStyleIdx="2" presStyleCnt="12"/>
      <dgm:spPr/>
    </dgm:pt>
    <dgm:pt modelId="{EFA488ED-8D8D-4137-8E6C-28F63FEF9188}" type="pres">
      <dgm:prSet presAssocID="{749ADD03-85E7-484F-B18E-63D7AAE3BB67}" presName="txAndLines1" presStyleCnt="0"/>
      <dgm:spPr/>
    </dgm:pt>
    <dgm:pt modelId="{6BAD0658-7C52-448F-B351-EB975BC77EC3}" type="pres">
      <dgm:prSet presAssocID="{749ADD03-85E7-484F-B18E-63D7AAE3BB67}" presName="anchor1" presStyleCnt="0"/>
      <dgm:spPr/>
    </dgm:pt>
    <dgm:pt modelId="{59015043-6D94-4676-8C88-35CA333FFF96}" type="pres">
      <dgm:prSet presAssocID="{749ADD03-85E7-484F-B18E-63D7AAE3BB67}" presName="backup1" presStyleCnt="0"/>
      <dgm:spPr/>
    </dgm:pt>
    <dgm:pt modelId="{591AFFFD-0AAE-45B9-87B2-31EB33E4F258}" type="pres">
      <dgm:prSet presAssocID="{749ADD03-85E7-484F-B18E-63D7AAE3BB67}" presName="preLine1" presStyleLbl="parChTrans1D1" presStyleIdx="3" presStyleCnt="12"/>
      <dgm:spPr/>
    </dgm:pt>
    <dgm:pt modelId="{934725B3-22EB-4A5A-85ED-5F4D8D4243F0}" type="pres">
      <dgm:prSet presAssocID="{749ADD03-85E7-484F-B18E-63D7AAE3BB67}" presName="desTx1" presStyleLbl="revTx" presStyleIdx="0" presStyleCnt="0">
        <dgm:presLayoutVars>
          <dgm:bulletEnabled val="1"/>
        </dgm:presLayoutVars>
      </dgm:prSet>
      <dgm:spPr/>
    </dgm:pt>
    <dgm:pt modelId="{146C97F8-D1A9-4149-A1F3-2D6A25724758}" type="pres">
      <dgm:prSet presAssocID="{E1B503F0-DBF3-4DEA-9CA1-48497B8D7E29}" presName="Name11" presStyleLbl="parChTrans1D1" presStyleIdx="4" presStyleCnt="12"/>
      <dgm:spPr/>
    </dgm:pt>
    <dgm:pt modelId="{77391C56-E968-451E-A73B-36B61A94A843}" type="pres">
      <dgm:prSet presAssocID="{7734A7BD-896B-4450-91CB-4A541F67C992}" presName="txAndLines1" presStyleCnt="0"/>
      <dgm:spPr/>
    </dgm:pt>
    <dgm:pt modelId="{7308ECE3-3560-4C2B-9895-727ACCC79BE1}" type="pres">
      <dgm:prSet presAssocID="{7734A7BD-896B-4450-91CB-4A541F67C992}" presName="anchor1" presStyleCnt="0"/>
      <dgm:spPr/>
    </dgm:pt>
    <dgm:pt modelId="{83FECAC1-F041-4F45-8360-302F79F165D6}" type="pres">
      <dgm:prSet presAssocID="{7734A7BD-896B-4450-91CB-4A541F67C992}" presName="backup1" presStyleCnt="0"/>
      <dgm:spPr/>
    </dgm:pt>
    <dgm:pt modelId="{EB4B722A-BFFC-4CD0-B880-2535379C8F62}" type="pres">
      <dgm:prSet presAssocID="{7734A7BD-896B-4450-91CB-4A541F67C992}" presName="preLine1" presStyleLbl="parChTrans1D1" presStyleIdx="5" presStyleCnt="12"/>
      <dgm:spPr/>
    </dgm:pt>
    <dgm:pt modelId="{EB627DDA-6477-4244-AAF7-C91893517BBB}" type="pres">
      <dgm:prSet presAssocID="{7734A7BD-896B-4450-91CB-4A541F67C992}" presName="desTx1" presStyleLbl="revTx" presStyleIdx="0" presStyleCnt="0">
        <dgm:presLayoutVars>
          <dgm:bulletEnabled val="1"/>
        </dgm:presLayoutVars>
      </dgm:prSet>
      <dgm:spPr/>
    </dgm:pt>
    <dgm:pt modelId="{6F8E085B-3990-4EA1-A74E-7B9BA483F27B}" type="pres">
      <dgm:prSet presAssocID="{9EDEF8DD-12B4-4CD4-8A4B-ACB23658710A}" presName="Name11" presStyleLbl="parChTrans1D1" presStyleIdx="6" presStyleCnt="12"/>
      <dgm:spPr/>
    </dgm:pt>
    <dgm:pt modelId="{AD41957E-B1F8-4BD4-9123-B16488CA9410}" type="pres">
      <dgm:prSet presAssocID="{B0467E2D-1347-42F9-9402-3757DDF95A10}" presName="txAndLines1" presStyleCnt="0"/>
      <dgm:spPr/>
    </dgm:pt>
    <dgm:pt modelId="{E3C53744-E0B3-4B09-A97F-2D8497516E3C}" type="pres">
      <dgm:prSet presAssocID="{B0467E2D-1347-42F9-9402-3757DDF95A10}" presName="anchor1" presStyleCnt="0"/>
      <dgm:spPr/>
    </dgm:pt>
    <dgm:pt modelId="{5F8ED931-DFCA-442A-98D9-B742F4E20B38}" type="pres">
      <dgm:prSet presAssocID="{B0467E2D-1347-42F9-9402-3757DDF95A10}" presName="backup1" presStyleCnt="0"/>
      <dgm:spPr/>
    </dgm:pt>
    <dgm:pt modelId="{10E3A817-0AE9-4087-9658-FBC5B36AC5A4}" type="pres">
      <dgm:prSet presAssocID="{B0467E2D-1347-42F9-9402-3757DDF95A10}" presName="preLine1" presStyleLbl="parChTrans1D1" presStyleIdx="7" presStyleCnt="12"/>
      <dgm:spPr/>
    </dgm:pt>
    <dgm:pt modelId="{B237887D-784E-47E5-8F43-40279A52F7A6}" type="pres">
      <dgm:prSet presAssocID="{B0467E2D-1347-42F9-9402-3757DDF95A10}" presName="desTx1" presStyleLbl="revTx" presStyleIdx="0" presStyleCnt="0">
        <dgm:presLayoutVars>
          <dgm:bulletEnabled val="1"/>
        </dgm:presLayoutVars>
      </dgm:prSet>
      <dgm:spPr/>
    </dgm:pt>
    <dgm:pt modelId="{A9EBA1BA-522E-4184-A1A2-19A6266F1835}" type="pres">
      <dgm:prSet presAssocID="{4DBFB0B5-43AD-4CCB-BAAC-03A5C84DD6FD}" presName="Name11" presStyleLbl="parChTrans1D1" presStyleIdx="8" presStyleCnt="12"/>
      <dgm:spPr/>
    </dgm:pt>
    <dgm:pt modelId="{EDCA29BC-8D83-430C-ADF6-EDD7C40BCFB8}" type="pres">
      <dgm:prSet presAssocID="{33837FF3-623A-4944-9E8A-BFD58C758D42}" presName="txAndLines1" presStyleCnt="0"/>
      <dgm:spPr/>
    </dgm:pt>
    <dgm:pt modelId="{5DC42884-AB8F-4E0C-8F46-43FC71C964BD}" type="pres">
      <dgm:prSet presAssocID="{33837FF3-623A-4944-9E8A-BFD58C758D42}" presName="anchor1" presStyleCnt="0"/>
      <dgm:spPr/>
    </dgm:pt>
    <dgm:pt modelId="{3173A99D-2C3F-4338-B552-A6E12A400CC5}" type="pres">
      <dgm:prSet presAssocID="{33837FF3-623A-4944-9E8A-BFD58C758D42}" presName="backup1" presStyleCnt="0"/>
      <dgm:spPr/>
    </dgm:pt>
    <dgm:pt modelId="{5A1D97AC-CF36-48BE-8BDA-58E6D992E4E2}" type="pres">
      <dgm:prSet presAssocID="{33837FF3-623A-4944-9E8A-BFD58C758D42}" presName="preLine1" presStyleLbl="parChTrans1D1" presStyleIdx="9" presStyleCnt="12"/>
      <dgm:spPr/>
    </dgm:pt>
    <dgm:pt modelId="{B4B8D6EA-CD06-4327-B550-A69EA4326902}" type="pres">
      <dgm:prSet presAssocID="{33837FF3-623A-4944-9E8A-BFD58C758D42}" presName="desTx1" presStyleLbl="revTx" presStyleIdx="0" presStyleCnt="0">
        <dgm:presLayoutVars>
          <dgm:bulletEnabled val="1"/>
        </dgm:presLayoutVars>
      </dgm:prSet>
      <dgm:spPr/>
    </dgm:pt>
    <dgm:pt modelId="{ECE5E9F4-3AEA-4F2B-BB2B-8085F9B11D30}" type="pres">
      <dgm:prSet presAssocID="{F5665CCE-CE68-4FB5-B999-81D89EE96460}" presName="Name11" presStyleLbl="parChTrans1D1" presStyleIdx="10" presStyleCnt="12"/>
      <dgm:spPr/>
    </dgm:pt>
    <dgm:pt modelId="{84BD6A9B-CAC2-448C-92E8-D07C54CDB95C}" type="pres">
      <dgm:prSet presAssocID="{26181205-C987-44E9-8C3A-509B8E0B3C40}" presName="txAndLines1" presStyleCnt="0"/>
      <dgm:spPr/>
    </dgm:pt>
    <dgm:pt modelId="{321C4BA9-7ADD-488D-8C8C-B9A8C071948B}" type="pres">
      <dgm:prSet presAssocID="{26181205-C987-44E9-8C3A-509B8E0B3C40}" presName="anchor1" presStyleCnt="0"/>
      <dgm:spPr/>
    </dgm:pt>
    <dgm:pt modelId="{5429DB5A-CC57-4DFB-A88B-F9A65FC974A5}" type="pres">
      <dgm:prSet presAssocID="{26181205-C987-44E9-8C3A-509B8E0B3C40}" presName="backup1" presStyleCnt="0"/>
      <dgm:spPr/>
    </dgm:pt>
    <dgm:pt modelId="{3F4608D9-8A2B-44D7-96A2-CBE725E80642}" type="pres">
      <dgm:prSet presAssocID="{26181205-C987-44E9-8C3A-509B8E0B3C40}" presName="preLine1" presStyleLbl="parChTrans1D1" presStyleIdx="11" presStyleCnt="12"/>
      <dgm:spPr/>
    </dgm:pt>
    <dgm:pt modelId="{497F330D-0FD1-40BD-B946-DD9CF746C5BF}" type="pres">
      <dgm:prSet presAssocID="{26181205-C987-44E9-8C3A-509B8E0B3C40}" presName="desTx1" presStyleLbl="revTx" presStyleIdx="0" presStyleCnt="0">
        <dgm:presLayoutVars>
          <dgm:bulletEnabled val="1"/>
        </dgm:presLayoutVars>
      </dgm:prSet>
      <dgm:spPr/>
    </dgm:pt>
  </dgm:ptLst>
  <dgm:cxnLst>
    <dgm:cxn modelId="{87337F11-2DB6-4BE7-8A4B-708768028D44}" srcId="{9D393B65-DA9C-447D-A294-5877A5F2B40E}" destId="{57C94A9F-CF5E-4C4B-94BC-D1FC31363008}" srcOrd="0" destOrd="0" parTransId="{4048FF72-33FB-4BDD-AF5B-6DBECE79F60D}" sibTransId="{18B04AA1-2BCC-43DF-8F71-1A9B63AF1350}"/>
    <dgm:cxn modelId="{05ECF012-A21C-45EC-83C5-57A57B2BFDB6}" srcId="{57C94A9F-CF5E-4C4B-94BC-D1FC31363008}" destId="{26181205-C987-44E9-8C3A-509B8E0B3C40}" srcOrd="5" destOrd="0" parTransId="{F5665CCE-CE68-4FB5-B999-81D89EE96460}" sibTransId="{8DA0A100-1888-446D-A9BF-451229F20EC2}"/>
    <dgm:cxn modelId="{EE35D81B-6CC2-4A10-8F9A-CE20C415903B}" type="presOf" srcId="{7734A7BD-896B-4450-91CB-4A541F67C992}" destId="{EB627DDA-6477-4244-AAF7-C91893517BBB}" srcOrd="0" destOrd="0" presId="urn:microsoft.com/office/officeart/2009/3/layout/SubStepProcess"/>
    <dgm:cxn modelId="{FABD1C23-D867-4811-AAB9-893C38018077}" type="presOf" srcId="{26181205-C987-44E9-8C3A-509B8E0B3C40}" destId="{497F330D-0FD1-40BD-B946-DD9CF746C5BF}" srcOrd="0" destOrd="0" presId="urn:microsoft.com/office/officeart/2009/3/layout/SubStepProcess"/>
    <dgm:cxn modelId="{BF0D8929-D29F-4443-87AC-CC92BBCBDFA2}" type="presOf" srcId="{749ADD03-85E7-484F-B18E-63D7AAE3BB67}" destId="{934725B3-22EB-4A5A-85ED-5F4D8D4243F0}" srcOrd="0" destOrd="0" presId="urn:microsoft.com/office/officeart/2009/3/layout/SubStepProcess"/>
    <dgm:cxn modelId="{CB7A6036-64CD-4931-9EF3-E96871BC2C7A}" type="presOf" srcId="{33837FF3-623A-4944-9E8A-BFD58C758D42}" destId="{B4B8D6EA-CD06-4327-B550-A69EA4326902}" srcOrd="0" destOrd="0" presId="urn:microsoft.com/office/officeart/2009/3/layout/SubStepProcess"/>
    <dgm:cxn modelId="{E5C8373C-2011-4D92-98B3-CE9419EEC229}" type="presOf" srcId="{9D393B65-DA9C-447D-A294-5877A5F2B40E}" destId="{3E08FCA5-D2CE-4553-9246-627F812B43E6}" srcOrd="0" destOrd="0" presId="urn:microsoft.com/office/officeart/2009/3/layout/SubStepProcess"/>
    <dgm:cxn modelId="{AABE8342-BA80-4B91-B495-5B05E588FB1C}" srcId="{57C94A9F-CF5E-4C4B-94BC-D1FC31363008}" destId="{749ADD03-85E7-484F-B18E-63D7AAE3BB67}" srcOrd="1" destOrd="0" parTransId="{BC0E34A1-E6DB-4778-A9CA-0987FB561A27}" sibTransId="{451BD9A9-0940-46CE-AF17-EB1D437742BD}"/>
    <dgm:cxn modelId="{A25FC76C-12FE-4353-8641-DF0CC7658373}" srcId="{57C94A9F-CF5E-4C4B-94BC-D1FC31363008}" destId="{7734A7BD-896B-4450-91CB-4A541F67C992}" srcOrd="2" destOrd="0" parTransId="{E1B503F0-DBF3-4DEA-9CA1-48497B8D7E29}" sibTransId="{84439BC8-7A1A-4691-BAB6-4EEFAAD59563}"/>
    <dgm:cxn modelId="{46ABD654-DE92-430D-B611-31B045A276DF}" type="presOf" srcId="{2AA343CA-6668-4A48-A03A-7199626DAC4B}" destId="{8B4836E5-0849-4D6B-B8CD-59B877ECEE1C}" srcOrd="0" destOrd="0" presId="urn:microsoft.com/office/officeart/2009/3/layout/SubStepProcess"/>
    <dgm:cxn modelId="{9FEAAD79-452F-4866-903E-5E9534ABED93}" srcId="{57C94A9F-CF5E-4C4B-94BC-D1FC31363008}" destId="{33837FF3-623A-4944-9E8A-BFD58C758D42}" srcOrd="4" destOrd="0" parTransId="{4DBFB0B5-43AD-4CCB-BAAC-03A5C84DD6FD}" sibTransId="{1635B12A-509D-481D-88BA-099C9C019C2C}"/>
    <dgm:cxn modelId="{3C234C8E-0E03-4129-932A-2ABBD3A1FA95}" srcId="{57C94A9F-CF5E-4C4B-94BC-D1FC31363008}" destId="{2AA343CA-6668-4A48-A03A-7199626DAC4B}" srcOrd="0" destOrd="0" parTransId="{46239A42-6DBA-42F4-988D-329CFFAA9715}" sibTransId="{70CB54B5-BDD0-4D01-988E-B6D7C4E63866}"/>
    <dgm:cxn modelId="{DB27CFA2-B6FD-406B-B075-A8DF9A75ABCA}" srcId="{57C94A9F-CF5E-4C4B-94BC-D1FC31363008}" destId="{B0467E2D-1347-42F9-9402-3757DDF95A10}" srcOrd="3" destOrd="0" parTransId="{9EDEF8DD-12B4-4CD4-8A4B-ACB23658710A}" sibTransId="{73D76B75-6110-464A-B1EB-0EA479F86B51}"/>
    <dgm:cxn modelId="{797C16AB-E661-4383-8D05-C884516AA4B1}" type="presOf" srcId="{57C94A9F-CF5E-4C4B-94BC-D1FC31363008}" destId="{9FEE123C-CA75-4819-9A18-44BBA743F42E}" srcOrd="0" destOrd="0" presId="urn:microsoft.com/office/officeart/2009/3/layout/SubStepProcess"/>
    <dgm:cxn modelId="{110225F5-D2D6-41BE-AF0A-2BCCCB8F060A}" type="presOf" srcId="{B0467E2D-1347-42F9-9402-3757DDF95A10}" destId="{B237887D-784E-47E5-8F43-40279A52F7A6}" srcOrd="0" destOrd="0" presId="urn:microsoft.com/office/officeart/2009/3/layout/SubStepProcess"/>
    <dgm:cxn modelId="{DBE96284-DFFA-42AD-804D-CAE28E05E8B5}" type="presParOf" srcId="{3E08FCA5-D2CE-4553-9246-627F812B43E6}" destId="{9FEE123C-CA75-4819-9A18-44BBA743F42E}" srcOrd="0" destOrd="0" presId="urn:microsoft.com/office/officeart/2009/3/layout/SubStepProcess"/>
    <dgm:cxn modelId="{E3E6E978-464C-4FD2-B331-082F61862CBF}" type="presParOf" srcId="{3E08FCA5-D2CE-4553-9246-627F812B43E6}" destId="{4770768E-121A-48E7-9AFD-3D61AB147105}" srcOrd="1" destOrd="0" presId="urn:microsoft.com/office/officeart/2009/3/layout/SubStepProcess"/>
    <dgm:cxn modelId="{7FECC9CA-CA22-4487-9BE2-DB86A3A53151}" type="presParOf" srcId="{3E08FCA5-D2CE-4553-9246-627F812B43E6}" destId="{BDCD64E2-704C-48C6-B0B6-8A4E9A392437}" srcOrd="2" destOrd="0" presId="urn:microsoft.com/office/officeart/2009/3/layout/SubStepProcess"/>
    <dgm:cxn modelId="{27A5477D-465A-4DB4-9921-AB354C7A589E}" type="presParOf" srcId="{BDCD64E2-704C-48C6-B0B6-8A4E9A392437}" destId="{B0C60475-18DB-429F-BBD5-F4DB56E465E0}" srcOrd="0" destOrd="0" presId="urn:microsoft.com/office/officeart/2009/3/layout/SubStepProcess"/>
    <dgm:cxn modelId="{4B6EB051-D9A7-4338-BFFB-BC8321A20B16}" type="presParOf" srcId="{BDCD64E2-704C-48C6-B0B6-8A4E9A392437}" destId="{F35ECF4A-8DB8-4F13-800F-9A8F1B94F535}" srcOrd="1" destOrd="0" presId="urn:microsoft.com/office/officeart/2009/3/layout/SubStepProcess"/>
    <dgm:cxn modelId="{22484B46-34A3-4132-A1F7-EDE04F3DD6A6}" type="presParOf" srcId="{F35ECF4A-8DB8-4F13-800F-9A8F1B94F535}" destId="{A1642A0E-D529-4843-A33B-2936C558A9DA}" srcOrd="0" destOrd="0" presId="urn:microsoft.com/office/officeart/2009/3/layout/SubStepProcess"/>
    <dgm:cxn modelId="{685BAC25-2868-4D28-8309-2A95D6FD4101}" type="presParOf" srcId="{F35ECF4A-8DB8-4F13-800F-9A8F1B94F535}" destId="{7BC76174-20C6-4A52-8989-0B59EB572FFA}" srcOrd="1" destOrd="0" presId="urn:microsoft.com/office/officeart/2009/3/layout/SubStepProcess"/>
    <dgm:cxn modelId="{5EF55DBE-2BB9-4632-ACC3-8066332FFBF2}" type="presParOf" srcId="{F35ECF4A-8DB8-4F13-800F-9A8F1B94F535}" destId="{36840FC1-ADC2-4BC8-AF0D-79AA5BE5AA45}" srcOrd="2" destOrd="0" presId="urn:microsoft.com/office/officeart/2009/3/layout/SubStepProcess"/>
    <dgm:cxn modelId="{05AB069C-399B-4F9B-9351-84B85BE6E5A6}" type="presParOf" srcId="{F35ECF4A-8DB8-4F13-800F-9A8F1B94F535}" destId="{8B4836E5-0849-4D6B-B8CD-59B877ECEE1C}" srcOrd="3" destOrd="0" presId="urn:microsoft.com/office/officeart/2009/3/layout/SubStepProcess"/>
    <dgm:cxn modelId="{793A2F99-D151-463B-8D4D-35B93EEF91B1}" type="presParOf" srcId="{BDCD64E2-704C-48C6-B0B6-8A4E9A392437}" destId="{375533E5-9F0E-4E0A-A678-94BC44AA55F5}" srcOrd="2" destOrd="0" presId="urn:microsoft.com/office/officeart/2009/3/layout/SubStepProcess"/>
    <dgm:cxn modelId="{E4CAF811-6351-4789-BA88-C2620E2E83E2}" type="presParOf" srcId="{BDCD64E2-704C-48C6-B0B6-8A4E9A392437}" destId="{EFA488ED-8D8D-4137-8E6C-28F63FEF9188}" srcOrd="3" destOrd="0" presId="urn:microsoft.com/office/officeart/2009/3/layout/SubStepProcess"/>
    <dgm:cxn modelId="{30C4668A-1E9E-4D80-BC00-50602352E852}" type="presParOf" srcId="{EFA488ED-8D8D-4137-8E6C-28F63FEF9188}" destId="{6BAD0658-7C52-448F-B351-EB975BC77EC3}" srcOrd="0" destOrd="0" presId="urn:microsoft.com/office/officeart/2009/3/layout/SubStepProcess"/>
    <dgm:cxn modelId="{424F07C9-AB68-4C4F-AAC7-9695A2AFB7FB}" type="presParOf" srcId="{EFA488ED-8D8D-4137-8E6C-28F63FEF9188}" destId="{59015043-6D94-4676-8C88-35CA333FFF96}" srcOrd="1" destOrd="0" presId="urn:microsoft.com/office/officeart/2009/3/layout/SubStepProcess"/>
    <dgm:cxn modelId="{EC94C64B-A88E-4B37-9C57-F1257E716408}" type="presParOf" srcId="{EFA488ED-8D8D-4137-8E6C-28F63FEF9188}" destId="{591AFFFD-0AAE-45B9-87B2-31EB33E4F258}" srcOrd="2" destOrd="0" presId="urn:microsoft.com/office/officeart/2009/3/layout/SubStepProcess"/>
    <dgm:cxn modelId="{5BEE0E19-93D1-4B03-8564-BC47F056B847}" type="presParOf" srcId="{EFA488ED-8D8D-4137-8E6C-28F63FEF9188}" destId="{934725B3-22EB-4A5A-85ED-5F4D8D4243F0}" srcOrd="3" destOrd="0" presId="urn:microsoft.com/office/officeart/2009/3/layout/SubStepProcess"/>
    <dgm:cxn modelId="{92674990-E2A5-420D-8C56-CAD9BD833C79}" type="presParOf" srcId="{BDCD64E2-704C-48C6-B0B6-8A4E9A392437}" destId="{146C97F8-D1A9-4149-A1F3-2D6A25724758}" srcOrd="4" destOrd="0" presId="urn:microsoft.com/office/officeart/2009/3/layout/SubStepProcess"/>
    <dgm:cxn modelId="{86200B3C-764F-45A2-B5AF-16653C6A984C}" type="presParOf" srcId="{BDCD64E2-704C-48C6-B0B6-8A4E9A392437}" destId="{77391C56-E968-451E-A73B-36B61A94A843}" srcOrd="5" destOrd="0" presId="urn:microsoft.com/office/officeart/2009/3/layout/SubStepProcess"/>
    <dgm:cxn modelId="{D4C460F6-7317-4C85-A011-6584EFFA6B6A}" type="presParOf" srcId="{77391C56-E968-451E-A73B-36B61A94A843}" destId="{7308ECE3-3560-4C2B-9895-727ACCC79BE1}" srcOrd="0" destOrd="0" presId="urn:microsoft.com/office/officeart/2009/3/layout/SubStepProcess"/>
    <dgm:cxn modelId="{EC14F04F-58B8-445B-8F17-83FC97F943F2}" type="presParOf" srcId="{77391C56-E968-451E-A73B-36B61A94A843}" destId="{83FECAC1-F041-4F45-8360-302F79F165D6}" srcOrd="1" destOrd="0" presId="urn:microsoft.com/office/officeart/2009/3/layout/SubStepProcess"/>
    <dgm:cxn modelId="{8D17CEC9-DD30-4ED6-9C4C-2FE41BFDC933}" type="presParOf" srcId="{77391C56-E968-451E-A73B-36B61A94A843}" destId="{EB4B722A-BFFC-4CD0-B880-2535379C8F62}" srcOrd="2" destOrd="0" presId="urn:microsoft.com/office/officeart/2009/3/layout/SubStepProcess"/>
    <dgm:cxn modelId="{024A220B-EAAC-4685-B6C9-2BC8D6EB5974}" type="presParOf" srcId="{77391C56-E968-451E-A73B-36B61A94A843}" destId="{EB627DDA-6477-4244-AAF7-C91893517BBB}" srcOrd="3" destOrd="0" presId="urn:microsoft.com/office/officeart/2009/3/layout/SubStepProcess"/>
    <dgm:cxn modelId="{E9DBC1ED-557A-461A-BC39-DD7A9673CD62}" type="presParOf" srcId="{BDCD64E2-704C-48C6-B0B6-8A4E9A392437}" destId="{6F8E085B-3990-4EA1-A74E-7B9BA483F27B}" srcOrd="6" destOrd="0" presId="urn:microsoft.com/office/officeart/2009/3/layout/SubStepProcess"/>
    <dgm:cxn modelId="{3AE36BC9-6318-493B-8590-30FA22371EC9}" type="presParOf" srcId="{BDCD64E2-704C-48C6-B0B6-8A4E9A392437}" destId="{AD41957E-B1F8-4BD4-9123-B16488CA9410}" srcOrd="7" destOrd="0" presId="urn:microsoft.com/office/officeart/2009/3/layout/SubStepProcess"/>
    <dgm:cxn modelId="{911B5A71-D3C4-4488-A9D6-E85AB4CEBAA1}" type="presParOf" srcId="{AD41957E-B1F8-4BD4-9123-B16488CA9410}" destId="{E3C53744-E0B3-4B09-A97F-2D8497516E3C}" srcOrd="0" destOrd="0" presId="urn:microsoft.com/office/officeart/2009/3/layout/SubStepProcess"/>
    <dgm:cxn modelId="{87C32BDF-524F-4DDA-9376-4BF5BBC2D8EF}" type="presParOf" srcId="{AD41957E-B1F8-4BD4-9123-B16488CA9410}" destId="{5F8ED931-DFCA-442A-98D9-B742F4E20B38}" srcOrd="1" destOrd="0" presId="urn:microsoft.com/office/officeart/2009/3/layout/SubStepProcess"/>
    <dgm:cxn modelId="{51B12A14-662E-475E-B4E9-1E167BA76C54}" type="presParOf" srcId="{AD41957E-B1F8-4BD4-9123-B16488CA9410}" destId="{10E3A817-0AE9-4087-9658-FBC5B36AC5A4}" srcOrd="2" destOrd="0" presId="urn:microsoft.com/office/officeart/2009/3/layout/SubStepProcess"/>
    <dgm:cxn modelId="{8A5983E3-2948-4A5F-8C09-EABDEBAE5C3F}" type="presParOf" srcId="{AD41957E-B1F8-4BD4-9123-B16488CA9410}" destId="{B237887D-784E-47E5-8F43-40279A52F7A6}" srcOrd="3" destOrd="0" presId="urn:microsoft.com/office/officeart/2009/3/layout/SubStepProcess"/>
    <dgm:cxn modelId="{5A6EE9A3-8A18-4C93-8F77-FCE02CCEDE35}" type="presParOf" srcId="{BDCD64E2-704C-48C6-B0B6-8A4E9A392437}" destId="{A9EBA1BA-522E-4184-A1A2-19A6266F1835}" srcOrd="8" destOrd="0" presId="urn:microsoft.com/office/officeart/2009/3/layout/SubStepProcess"/>
    <dgm:cxn modelId="{4EFF0653-9000-475F-91E5-9EA0BD9407FF}" type="presParOf" srcId="{BDCD64E2-704C-48C6-B0B6-8A4E9A392437}" destId="{EDCA29BC-8D83-430C-ADF6-EDD7C40BCFB8}" srcOrd="9" destOrd="0" presId="urn:microsoft.com/office/officeart/2009/3/layout/SubStepProcess"/>
    <dgm:cxn modelId="{259768CB-38BA-4F99-8A3A-F9A0BEAE1BDB}" type="presParOf" srcId="{EDCA29BC-8D83-430C-ADF6-EDD7C40BCFB8}" destId="{5DC42884-AB8F-4E0C-8F46-43FC71C964BD}" srcOrd="0" destOrd="0" presId="urn:microsoft.com/office/officeart/2009/3/layout/SubStepProcess"/>
    <dgm:cxn modelId="{CD68F1AD-EA01-4F6F-8C59-15782D572146}" type="presParOf" srcId="{EDCA29BC-8D83-430C-ADF6-EDD7C40BCFB8}" destId="{3173A99D-2C3F-4338-B552-A6E12A400CC5}" srcOrd="1" destOrd="0" presId="urn:microsoft.com/office/officeart/2009/3/layout/SubStepProcess"/>
    <dgm:cxn modelId="{C6205BAE-31D6-4A32-B5C9-C31A71259755}" type="presParOf" srcId="{EDCA29BC-8D83-430C-ADF6-EDD7C40BCFB8}" destId="{5A1D97AC-CF36-48BE-8BDA-58E6D992E4E2}" srcOrd="2" destOrd="0" presId="urn:microsoft.com/office/officeart/2009/3/layout/SubStepProcess"/>
    <dgm:cxn modelId="{9D831814-4894-4A5E-B89D-8C17C8B5EEAB}" type="presParOf" srcId="{EDCA29BC-8D83-430C-ADF6-EDD7C40BCFB8}" destId="{B4B8D6EA-CD06-4327-B550-A69EA4326902}" srcOrd="3" destOrd="0" presId="urn:microsoft.com/office/officeart/2009/3/layout/SubStepProcess"/>
    <dgm:cxn modelId="{74A272AF-DF3A-407F-A513-A8778FB4EFC9}" type="presParOf" srcId="{BDCD64E2-704C-48C6-B0B6-8A4E9A392437}" destId="{ECE5E9F4-3AEA-4F2B-BB2B-8085F9B11D30}" srcOrd="10" destOrd="0" presId="urn:microsoft.com/office/officeart/2009/3/layout/SubStepProcess"/>
    <dgm:cxn modelId="{D51DEB73-B616-4F70-AB14-F62A9D3A3FC0}" type="presParOf" srcId="{BDCD64E2-704C-48C6-B0B6-8A4E9A392437}" destId="{84BD6A9B-CAC2-448C-92E8-D07C54CDB95C}" srcOrd="11" destOrd="0" presId="urn:microsoft.com/office/officeart/2009/3/layout/SubStepProcess"/>
    <dgm:cxn modelId="{20D32097-FAE6-4CF0-83D0-BE1D0025BFAD}" type="presParOf" srcId="{84BD6A9B-CAC2-448C-92E8-D07C54CDB95C}" destId="{321C4BA9-7ADD-488D-8C8C-B9A8C071948B}" srcOrd="0" destOrd="0" presId="urn:microsoft.com/office/officeart/2009/3/layout/SubStepProcess"/>
    <dgm:cxn modelId="{ECD8888B-8EDD-43BD-8CE1-0180B5654AFD}" type="presParOf" srcId="{84BD6A9B-CAC2-448C-92E8-D07C54CDB95C}" destId="{5429DB5A-CC57-4DFB-A88B-F9A65FC974A5}" srcOrd="1" destOrd="0" presId="urn:microsoft.com/office/officeart/2009/3/layout/SubStepProcess"/>
    <dgm:cxn modelId="{C345B683-4957-483C-80B9-07E6746B1817}" type="presParOf" srcId="{84BD6A9B-CAC2-448C-92E8-D07C54CDB95C}" destId="{3F4608D9-8A2B-44D7-96A2-CBE725E80642}" srcOrd="2" destOrd="0" presId="urn:microsoft.com/office/officeart/2009/3/layout/SubStepProcess"/>
    <dgm:cxn modelId="{8ED22517-4888-440B-9D5E-B745AEB2060E}" type="presParOf" srcId="{84BD6A9B-CAC2-448C-92E8-D07C54CDB95C}" destId="{497F330D-0FD1-40BD-B946-DD9CF746C5BF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13A3DF-A251-4A56-8B4C-6F5E7B55CFD2}" type="doc">
      <dgm:prSet loTypeId="urn:microsoft.com/office/officeart/2005/8/layout/hierarchy3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4F1FF783-CDD6-4CF3-BAE8-204B77528346}">
      <dgm:prSet custT="1"/>
      <dgm:spPr/>
      <dgm:t>
        <a:bodyPr/>
        <a:lstStyle/>
        <a:p>
          <a:pPr algn="just" rtl="0"/>
          <a:r>
            <a:rPr lang="es-MX" sz="1050" dirty="0">
              <a:solidFill>
                <a:schemeClr val="tx1"/>
              </a:solidFill>
            </a:rPr>
            <a:t>a) Acomodar la documentación ya sea tamaño carta u oficio en cajas nuevas y de alta estiba (se recomienda las cajas tamaño oficio modelo AM-5000);</a:t>
          </a:r>
        </a:p>
      </dgm:t>
    </dgm:pt>
    <dgm:pt modelId="{9B75C8AC-C87A-439A-B95C-24BA1452EB9F}" type="parTrans" cxnId="{612DD9FF-857A-4E5C-B7B4-1E41EE4C4F73}">
      <dgm:prSet/>
      <dgm:spPr/>
      <dgm:t>
        <a:bodyPr/>
        <a:lstStyle/>
        <a:p>
          <a:endParaRPr lang="es-MX" sz="1050">
            <a:solidFill>
              <a:schemeClr val="tx1"/>
            </a:solidFill>
          </a:endParaRPr>
        </a:p>
      </dgm:t>
    </dgm:pt>
    <dgm:pt modelId="{BA4AD834-1727-491D-8B47-BA28D4907E2D}" type="sibTrans" cxnId="{612DD9FF-857A-4E5C-B7B4-1E41EE4C4F73}">
      <dgm:prSet/>
      <dgm:spPr/>
      <dgm:t>
        <a:bodyPr/>
        <a:lstStyle/>
        <a:p>
          <a:endParaRPr lang="es-MX" sz="1050">
            <a:solidFill>
              <a:schemeClr val="tx1"/>
            </a:solidFill>
          </a:endParaRPr>
        </a:p>
      </dgm:t>
    </dgm:pt>
    <dgm:pt modelId="{816F55E7-FA36-4385-956B-964E15D39D7A}">
      <dgm:prSet custT="1"/>
      <dgm:spPr/>
      <dgm:t>
        <a:bodyPr/>
        <a:lstStyle/>
        <a:p>
          <a:pPr algn="just" rtl="0"/>
          <a:r>
            <a:rPr lang="es-MX" sz="1050">
              <a:solidFill>
                <a:schemeClr val="tx1"/>
              </a:solidFill>
            </a:rPr>
            <a:t>Se deberá de evitar cajas demasiado llenas (que tiendan a deformarse o abrirse) o cajas demasiado vacías, que no se obtenga el máximo provecho;</a:t>
          </a:r>
        </a:p>
      </dgm:t>
    </dgm:pt>
    <dgm:pt modelId="{A03A90FC-68F0-4A50-BCCC-DD9322CB8D80}" type="parTrans" cxnId="{5CE07085-F456-4FE9-826D-D781DA3F6B60}">
      <dgm:prSet/>
      <dgm:spPr/>
      <dgm:t>
        <a:bodyPr/>
        <a:lstStyle/>
        <a:p>
          <a:endParaRPr lang="es-MX" sz="1050">
            <a:solidFill>
              <a:schemeClr val="tx1"/>
            </a:solidFill>
          </a:endParaRPr>
        </a:p>
      </dgm:t>
    </dgm:pt>
    <dgm:pt modelId="{8671AEA1-CC81-43D0-95F9-547916AB53D0}" type="sibTrans" cxnId="{5CE07085-F456-4FE9-826D-D781DA3F6B60}">
      <dgm:prSet/>
      <dgm:spPr/>
      <dgm:t>
        <a:bodyPr/>
        <a:lstStyle/>
        <a:p>
          <a:endParaRPr lang="es-MX" sz="1050">
            <a:solidFill>
              <a:schemeClr val="tx1"/>
            </a:solidFill>
          </a:endParaRPr>
        </a:p>
      </dgm:t>
    </dgm:pt>
    <dgm:pt modelId="{56EDF642-B1D0-4402-86D6-5C383361ECC6}">
      <dgm:prSet custT="1"/>
      <dgm:spPr/>
      <dgm:t>
        <a:bodyPr/>
        <a:lstStyle/>
        <a:p>
          <a:pPr algn="just" rtl="0"/>
          <a:r>
            <a:rPr lang="es-MX" sz="1050" dirty="0">
              <a:solidFill>
                <a:schemeClr val="tx1"/>
              </a:solidFill>
            </a:rPr>
            <a:t>b) Enumerar los expedientes por cada una de las cajas en forma progresiva, reiniciando  con el número 1 en cada caja;</a:t>
          </a:r>
        </a:p>
      </dgm:t>
    </dgm:pt>
    <dgm:pt modelId="{E69F5EED-0D4B-445D-98EF-5391EDE200DE}" type="parTrans" cxnId="{D5A98B3C-071B-406A-A060-EDA1FA0A1D1C}">
      <dgm:prSet/>
      <dgm:spPr/>
      <dgm:t>
        <a:bodyPr/>
        <a:lstStyle/>
        <a:p>
          <a:endParaRPr lang="es-MX" sz="1050">
            <a:solidFill>
              <a:schemeClr val="tx1"/>
            </a:solidFill>
          </a:endParaRPr>
        </a:p>
      </dgm:t>
    </dgm:pt>
    <dgm:pt modelId="{DD02D377-3189-4050-B485-CDDD549071AF}" type="sibTrans" cxnId="{D5A98B3C-071B-406A-A060-EDA1FA0A1D1C}">
      <dgm:prSet/>
      <dgm:spPr/>
      <dgm:t>
        <a:bodyPr/>
        <a:lstStyle/>
        <a:p>
          <a:endParaRPr lang="es-MX" sz="1050">
            <a:solidFill>
              <a:schemeClr val="tx1"/>
            </a:solidFill>
          </a:endParaRPr>
        </a:p>
      </dgm:t>
    </dgm:pt>
    <dgm:pt modelId="{5B0B1812-9DAB-47B3-B8ED-810E443BF5EA}" type="pres">
      <dgm:prSet presAssocID="{6013A3DF-A251-4A56-8B4C-6F5E7B55CFD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8E5E2D0-C9D6-4879-B02C-395F51B7B2C0}" type="pres">
      <dgm:prSet presAssocID="{4F1FF783-CDD6-4CF3-BAE8-204B77528346}" presName="root" presStyleCnt="0"/>
      <dgm:spPr/>
    </dgm:pt>
    <dgm:pt modelId="{17206EFE-1F0A-4184-AA2E-F379E6496953}" type="pres">
      <dgm:prSet presAssocID="{4F1FF783-CDD6-4CF3-BAE8-204B77528346}" presName="rootComposite" presStyleCnt="0"/>
      <dgm:spPr/>
    </dgm:pt>
    <dgm:pt modelId="{B66F09C4-6EF4-4828-96C3-23622F080A9B}" type="pres">
      <dgm:prSet presAssocID="{4F1FF783-CDD6-4CF3-BAE8-204B77528346}" presName="rootText" presStyleLbl="node1" presStyleIdx="0" presStyleCnt="2" custScaleX="57177" custScaleY="47829"/>
      <dgm:spPr/>
    </dgm:pt>
    <dgm:pt modelId="{39AE7DA4-4D45-4EAA-B2A6-41C2F24D4C00}" type="pres">
      <dgm:prSet presAssocID="{4F1FF783-CDD6-4CF3-BAE8-204B77528346}" presName="rootConnector" presStyleLbl="node1" presStyleIdx="0" presStyleCnt="2"/>
      <dgm:spPr/>
    </dgm:pt>
    <dgm:pt modelId="{AA415CC8-B591-4704-9A8C-4B457032ACDA}" type="pres">
      <dgm:prSet presAssocID="{4F1FF783-CDD6-4CF3-BAE8-204B77528346}" presName="childShape" presStyleCnt="0"/>
      <dgm:spPr/>
    </dgm:pt>
    <dgm:pt modelId="{8A7E4CAC-5181-49DE-A4BD-666F355CAE3C}" type="pres">
      <dgm:prSet presAssocID="{A03A90FC-68F0-4A50-BCCC-DD9322CB8D80}" presName="Name13" presStyleLbl="parChTrans1D2" presStyleIdx="0" presStyleCnt="1"/>
      <dgm:spPr/>
    </dgm:pt>
    <dgm:pt modelId="{64BEBE9C-C09E-4C16-BED5-8E81EF97698B}" type="pres">
      <dgm:prSet presAssocID="{816F55E7-FA36-4385-956B-964E15D39D7A}" presName="childText" presStyleLbl="bgAcc1" presStyleIdx="0" presStyleCnt="1" custScaleX="52188" custScaleY="47040">
        <dgm:presLayoutVars>
          <dgm:bulletEnabled val="1"/>
        </dgm:presLayoutVars>
      </dgm:prSet>
      <dgm:spPr/>
    </dgm:pt>
    <dgm:pt modelId="{4719C060-9FAE-4542-8AD2-138A757DB867}" type="pres">
      <dgm:prSet presAssocID="{56EDF642-B1D0-4402-86D6-5C383361ECC6}" presName="root" presStyleCnt="0"/>
      <dgm:spPr/>
    </dgm:pt>
    <dgm:pt modelId="{24AD44FB-F0C6-4378-B83C-0FC72C4F6979}" type="pres">
      <dgm:prSet presAssocID="{56EDF642-B1D0-4402-86D6-5C383361ECC6}" presName="rootComposite" presStyleCnt="0"/>
      <dgm:spPr/>
    </dgm:pt>
    <dgm:pt modelId="{C1016269-4126-4E60-8EC9-7E50E8A86AFC}" type="pres">
      <dgm:prSet presAssocID="{56EDF642-B1D0-4402-86D6-5C383361ECC6}" presName="rootText" presStyleLbl="node1" presStyleIdx="1" presStyleCnt="2" custScaleX="52188" custScaleY="47040"/>
      <dgm:spPr/>
    </dgm:pt>
    <dgm:pt modelId="{ECB9E323-8BD0-4783-86FA-FE6D5B58458A}" type="pres">
      <dgm:prSet presAssocID="{56EDF642-B1D0-4402-86D6-5C383361ECC6}" presName="rootConnector" presStyleLbl="node1" presStyleIdx="1" presStyleCnt="2"/>
      <dgm:spPr/>
    </dgm:pt>
    <dgm:pt modelId="{A72D6A5D-8060-46A6-B8BF-E9C1714E5DE2}" type="pres">
      <dgm:prSet presAssocID="{56EDF642-B1D0-4402-86D6-5C383361ECC6}" presName="childShape" presStyleCnt="0"/>
      <dgm:spPr/>
    </dgm:pt>
  </dgm:ptLst>
  <dgm:cxnLst>
    <dgm:cxn modelId="{0CE2CF09-741F-46A4-A61F-C0EA53E014D0}" type="presOf" srcId="{A03A90FC-68F0-4A50-BCCC-DD9322CB8D80}" destId="{8A7E4CAC-5181-49DE-A4BD-666F355CAE3C}" srcOrd="0" destOrd="0" presId="urn:microsoft.com/office/officeart/2005/8/layout/hierarchy3"/>
    <dgm:cxn modelId="{A8D45C15-8F25-4AFA-9FC8-73F49A5C05AB}" type="presOf" srcId="{6013A3DF-A251-4A56-8B4C-6F5E7B55CFD2}" destId="{5B0B1812-9DAB-47B3-B8ED-810E443BF5EA}" srcOrd="0" destOrd="0" presId="urn:microsoft.com/office/officeart/2005/8/layout/hierarchy3"/>
    <dgm:cxn modelId="{3E7A6037-8D22-4A4B-B29B-C33FA344FF08}" type="presOf" srcId="{56EDF642-B1D0-4402-86D6-5C383361ECC6}" destId="{C1016269-4126-4E60-8EC9-7E50E8A86AFC}" srcOrd="0" destOrd="0" presId="urn:microsoft.com/office/officeart/2005/8/layout/hierarchy3"/>
    <dgm:cxn modelId="{D5A98B3C-071B-406A-A060-EDA1FA0A1D1C}" srcId="{6013A3DF-A251-4A56-8B4C-6F5E7B55CFD2}" destId="{56EDF642-B1D0-4402-86D6-5C383361ECC6}" srcOrd="1" destOrd="0" parTransId="{E69F5EED-0D4B-445D-98EF-5391EDE200DE}" sibTransId="{DD02D377-3189-4050-B485-CDDD549071AF}"/>
    <dgm:cxn modelId="{6FA50C5B-B40A-4719-A9D6-D8B40BE51EC1}" type="presOf" srcId="{4F1FF783-CDD6-4CF3-BAE8-204B77528346}" destId="{39AE7DA4-4D45-4EAA-B2A6-41C2F24D4C00}" srcOrd="1" destOrd="0" presId="urn:microsoft.com/office/officeart/2005/8/layout/hierarchy3"/>
    <dgm:cxn modelId="{4344495E-A799-45FF-BAFA-102EA9A365D6}" type="presOf" srcId="{816F55E7-FA36-4385-956B-964E15D39D7A}" destId="{64BEBE9C-C09E-4C16-BED5-8E81EF97698B}" srcOrd="0" destOrd="0" presId="urn:microsoft.com/office/officeart/2005/8/layout/hierarchy3"/>
    <dgm:cxn modelId="{43FA095A-7919-42F2-80A1-067164F1FFE0}" type="presOf" srcId="{4F1FF783-CDD6-4CF3-BAE8-204B77528346}" destId="{B66F09C4-6EF4-4828-96C3-23622F080A9B}" srcOrd="0" destOrd="0" presId="urn:microsoft.com/office/officeart/2005/8/layout/hierarchy3"/>
    <dgm:cxn modelId="{DC430885-5C72-4177-8FD3-FF68E3B644A4}" type="presOf" srcId="{56EDF642-B1D0-4402-86D6-5C383361ECC6}" destId="{ECB9E323-8BD0-4783-86FA-FE6D5B58458A}" srcOrd="1" destOrd="0" presId="urn:microsoft.com/office/officeart/2005/8/layout/hierarchy3"/>
    <dgm:cxn modelId="{5CE07085-F456-4FE9-826D-D781DA3F6B60}" srcId="{4F1FF783-CDD6-4CF3-BAE8-204B77528346}" destId="{816F55E7-FA36-4385-956B-964E15D39D7A}" srcOrd="0" destOrd="0" parTransId="{A03A90FC-68F0-4A50-BCCC-DD9322CB8D80}" sibTransId="{8671AEA1-CC81-43D0-95F9-547916AB53D0}"/>
    <dgm:cxn modelId="{612DD9FF-857A-4E5C-B7B4-1E41EE4C4F73}" srcId="{6013A3DF-A251-4A56-8B4C-6F5E7B55CFD2}" destId="{4F1FF783-CDD6-4CF3-BAE8-204B77528346}" srcOrd="0" destOrd="0" parTransId="{9B75C8AC-C87A-439A-B95C-24BA1452EB9F}" sibTransId="{BA4AD834-1727-491D-8B47-BA28D4907E2D}"/>
    <dgm:cxn modelId="{5EBD3E94-43C4-4846-B6BD-7C73736197F5}" type="presParOf" srcId="{5B0B1812-9DAB-47B3-B8ED-810E443BF5EA}" destId="{58E5E2D0-C9D6-4879-B02C-395F51B7B2C0}" srcOrd="0" destOrd="0" presId="urn:microsoft.com/office/officeart/2005/8/layout/hierarchy3"/>
    <dgm:cxn modelId="{1ED24918-B0E8-4392-8A5B-86C5DD205100}" type="presParOf" srcId="{58E5E2D0-C9D6-4879-B02C-395F51B7B2C0}" destId="{17206EFE-1F0A-4184-AA2E-F379E6496953}" srcOrd="0" destOrd="0" presId="urn:microsoft.com/office/officeart/2005/8/layout/hierarchy3"/>
    <dgm:cxn modelId="{1429C9B0-5D2D-45C8-B9D1-5389BFD02FEA}" type="presParOf" srcId="{17206EFE-1F0A-4184-AA2E-F379E6496953}" destId="{B66F09C4-6EF4-4828-96C3-23622F080A9B}" srcOrd="0" destOrd="0" presId="urn:microsoft.com/office/officeart/2005/8/layout/hierarchy3"/>
    <dgm:cxn modelId="{6803BA4A-B08E-4109-953A-73D6C36AF676}" type="presParOf" srcId="{17206EFE-1F0A-4184-AA2E-F379E6496953}" destId="{39AE7DA4-4D45-4EAA-B2A6-41C2F24D4C00}" srcOrd="1" destOrd="0" presId="urn:microsoft.com/office/officeart/2005/8/layout/hierarchy3"/>
    <dgm:cxn modelId="{A919AB30-0236-4A24-9837-3ACEE4449F48}" type="presParOf" srcId="{58E5E2D0-C9D6-4879-B02C-395F51B7B2C0}" destId="{AA415CC8-B591-4704-9A8C-4B457032ACDA}" srcOrd="1" destOrd="0" presId="urn:microsoft.com/office/officeart/2005/8/layout/hierarchy3"/>
    <dgm:cxn modelId="{8690BE47-8B85-4954-813A-35CF688A456D}" type="presParOf" srcId="{AA415CC8-B591-4704-9A8C-4B457032ACDA}" destId="{8A7E4CAC-5181-49DE-A4BD-666F355CAE3C}" srcOrd="0" destOrd="0" presId="urn:microsoft.com/office/officeart/2005/8/layout/hierarchy3"/>
    <dgm:cxn modelId="{C4F3B118-B0A6-4651-BBA3-CE0E422239E7}" type="presParOf" srcId="{AA415CC8-B591-4704-9A8C-4B457032ACDA}" destId="{64BEBE9C-C09E-4C16-BED5-8E81EF97698B}" srcOrd="1" destOrd="0" presId="urn:microsoft.com/office/officeart/2005/8/layout/hierarchy3"/>
    <dgm:cxn modelId="{0F0E9989-ADD4-4381-AF04-28354B3150DB}" type="presParOf" srcId="{5B0B1812-9DAB-47B3-B8ED-810E443BF5EA}" destId="{4719C060-9FAE-4542-8AD2-138A757DB867}" srcOrd="1" destOrd="0" presId="urn:microsoft.com/office/officeart/2005/8/layout/hierarchy3"/>
    <dgm:cxn modelId="{EF977750-DD70-4949-9A88-3B10240AB71B}" type="presParOf" srcId="{4719C060-9FAE-4542-8AD2-138A757DB867}" destId="{24AD44FB-F0C6-4378-B83C-0FC72C4F6979}" srcOrd="0" destOrd="0" presId="urn:microsoft.com/office/officeart/2005/8/layout/hierarchy3"/>
    <dgm:cxn modelId="{06F73574-21C4-484D-9393-7BB0A978F231}" type="presParOf" srcId="{24AD44FB-F0C6-4378-B83C-0FC72C4F6979}" destId="{C1016269-4126-4E60-8EC9-7E50E8A86AFC}" srcOrd="0" destOrd="0" presId="urn:microsoft.com/office/officeart/2005/8/layout/hierarchy3"/>
    <dgm:cxn modelId="{BCF32895-5CFB-4607-BDFC-461727B4FABD}" type="presParOf" srcId="{24AD44FB-F0C6-4378-B83C-0FC72C4F6979}" destId="{ECB9E323-8BD0-4783-86FA-FE6D5B58458A}" srcOrd="1" destOrd="0" presId="urn:microsoft.com/office/officeart/2005/8/layout/hierarchy3"/>
    <dgm:cxn modelId="{58044052-6C6F-4783-AB5A-E9EB487DAD39}" type="presParOf" srcId="{4719C060-9FAE-4542-8AD2-138A757DB867}" destId="{A72D6A5D-8060-46A6-B8BF-E9C1714E5DE2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F916E6-0C58-4C55-B856-1AED9E8DAAFB}">
      <dsp:nvSpPr>
        <dsp:cNvPr id="0" name=""/>
        <dsp:cNvSpPr/>
      </dsp:nvSpPr>
      <dsp:spPr>
        <a:xfrm>
          <a:off x="841900" y="1594334"/>
          <a:ext cx="1847339" cy="9236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b). Importancia</a:t>
          </a:r>
        </a:p>
      </dsp:txBody>
      <dsp:txXfrm>
        <a:off x="868953" y="1621387"/>
        <a:ext cx="1793233" cy="869563"/>
      </dsp:txXfrm>
    </dsp:sp>
    <dsp:sp modelId="{7C4FFFDC-C3C4-4186-B416-3A72181735F8}">
      <dsp:nvSpPr>
        <dsp:cNvPr id="0" name=""/>
        <dsp:cNvSpPr/>
      </dsp:nvSpPr>
      <dsp:spPr>
        <a:xfrm rot="17692822">
          <a:off x="2180538" y="1239289"/>
          <a:ext cx="175633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756339" y="2021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" kern="1200">
            <a:solidFill>
              <a:schemeClr val="tx1"/>
            </a:solidFill>
          </a:endParaRPr>
        </a:p>
      </dsp:txBody>
      <dsp:txXfrm>
        <a:off x="3014799" y="1215595"/>
        <a:ext cx="87816" cy="87816"/>
      </dsp:txXfrm>
    </dsp:sp>
    <dsp:sp modelId="{4DF5E6B1-C4E1-4803-97E6-B73B9C44290E}">
      <dsp:nvSpPr>
        <dsp:cNvPr id="0" name=""/>
        <dsp:cNvSpPr/>
      </dsp:nvSpPr>
      <dsp:spPr>
        <a:xfrm>
          <a:off x="3428175" y="1003"/>
          <a:ext cx="2444584" cy="9236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Dar seguimiento al ciclo vital de la documentación;</a:t>
          </a:r>
        </a:p>
      </dsp:txBody>
      <dsp:txXfrm>
        <a:off x="3455228" y="28056"/>
        <a:ext cx="2390478" cy="869563"/>
      </dsp:txXfrm>
    </dsp:sp>
    <dsp:sp modelId="{F5D69936-47B7-4214-85B9-A1C96E316181}">
      <dsp:nvSpPr>
        <dsp:cNvPr id="0" name=""/>
        <dsp:cNvSpPr/>
      </dsp:nvSpPr>
      <dsp:spPr>
        <a:xfrm rot="19457599">
          <a:off x="2603706" y="1770399"/>
          <a:ext cx="91000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10002" y="2021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solidFill>
              <a:schemeClr val="tx1"/>
            </a:solidFill>
          </a:endParaRPr>
        </a:p>
      </dsp:txBody>
      <dsp:txXfrm>
        <a:off x="3035957" y="1767864"/>
        <a:ext cx="45500" cy="45500"/>
      </dsp:txXfrm>
    </dsp:sp>
    <dsp:sp modelId="{F436E390-3187-42C7-BF44-C5598E4CDA6C}">
      <dsp:nvSpPr>
        <dsp:cNvPr id="0" name=""/>
        <dsp:cNvSpPr/>
      </dsp:nvSpPr>
      <dsp:spPr>
        <a:xfrm>
          <a:off x="3428175" y="1063224"/>
          <a:ext cx="2444584" cy="9236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Garantizar que la documentación cumpla con los tiempos de custodia;</a:t>
          </a:r>
        </a:p>
      </dsp:txBody>
      <dsp:txXfrm>
        <a:off x="3455228" y="1090277"/>
        <a:ext cx="2390478" cy="869563"/>
      </dsp:txXfrm>
    </dsp:sp>
    <dsp:sp modelId="{03D43201-089D-4624-8E7E-5CD7191BBBD1}">
      <dsp:nvSpPr>
        <dsp:cNvPr id="0" name=""/>
        <dsp:cNvSpPr/>
      </dsp:nvSpPr>
      <dsp:spPr>
        <a:xfrm rot="2169870">
          <a:off x="2602534" y="2301509"/>
          <a:ext cx="90002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00025" y="2021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>
            <a:solidFill>
              <a:schemeClr val="tx1"/>
            </a:solidFill>
          </a:endParaRPr>
        </a:p>
      </dsp:txBody>
      <dsp:txXfrm>
        <a:off x="3030046" y="2299223"/>
        <a:ext cx="45001" cy="45001"/>
      </dsp:txXfrm>
    </dsp:sp>
    <dsp:sp modelId="{5C83B166-0587-49BD-90D0-593B1BEF501E}">
      <dsp:nvSpPr>
        <dsp:cNvPr id="0" name=""/>
        <dsp:cNvSpPr/>
      </dsp:nvSpPr>
      <dsp:spPr>
        <a:xfrm>
          <a:off x="3415854" y="2125444"/>
          <a:ext cx="2444584" cy="9236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Organizar  la documentación  para Facilitar la localización física para su eficaz control y manejo</a:t>
          </a:r>
        </a:p>
      </dsp:txBody>
      <dsp:txXfrm>
        <a:off x="3442907" y="2152497"/>
        <a:ext cx="2390478" cy="869563"/>
      </dsp:txXfrm>
    </dsp:sp>
    <dsp:sp modelId="{BD1F9FAE-F14E-4335-8CB4-E3DB479B2EA3}">
      <dsp:nvSpPr>
        <dsp:cNvPr id="0" name=""/>
        <dsp:cNvSpPr/>
      </dsp:nvSpPr>
      <dsp:spPr>
        <a:xfrm rot="3929122">
          <a:off x="2176951" y="2832619"/>
          <a:ext cx="175119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751191" y="2021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" kern="1200"/>
        </a:p>
      </dsp:txBody>
      <dsp:txXfrm>
        <a:off x="3008767" y="2809055"/>
        <a:ext cx="87559" cy="87559"/>
      </dsp:txXfrm>
    </dsp:sp>
    <dsp:sp modelId="{3BF9AC20-68E1-4221-AE4E-0B06379D0BD0}">
      <dsp:nvSpPr>
        <dsp:cNvPr id="0" name=""/>
        <dsp:cNvSpPr/>
      </dsp:nvSpPr>
      <dsp:spPr>
        <a:xfrm>
          <a:off x="3415854" y="3187665"/>
          <a:ext cx="2444584" cy="9236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Coadyuvar en Transparencia</a:t>
          </a:r>
        </a:p>
      </dsp:txBody>
      <dsp:txXfrm>
        <a:off x="3442907" y="3214718"/>
        <a:ext cx="2390478" cy="8695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E123C-CA75-4819-9A18-44BBA743F42E}">
      <dsp:nvSpPr>
        <dsp:cNvPr id="0" name=""/>
        <dsp:cNvSpPr/>
      </dsp:nvSpPr>
      <dsp:spPr>
        <a:xfrm>
          <a:off x="3399" y="1602912"/>
          <a:ext cx="1599031" cy="1954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FUNCIONES</a:t>
          </a:r>
        </a:p>
      </dsp:txBody>
      <dsp:txXfrm>
        <a:off x="237572" y="1889188"/>
        <a:ext cx="1130685" cy="1382266"/>
      </dsp:txXfrm>
    </dsp:sp>
    <dsp:sp modelId="{B0C60475-18DB-429F-BBD5-F4DB56E465E0}">
      <dsp:nvSpPr>
        <dsp:cNvPr id="0" name=""/>
        <dsp:cNvSpPr/>
      </dsp:nvSpPr>
      <dsp:spPr>
        <a:xfrm rot="17739556">
          <a:off x="1114564" y="1387870"/>
          <a:ext cx="21214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2142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40FC1-ADC2-4BC8-AF0D-79AA5BE5AA45}">
      <dsp:nvSpPr>
        <dsp:cNvPr id="0" name=""/>
        <dsp:cNvSpPr/>
      </dsp:nvSpPr>
      <dsp:spPr>
        <a:xfrm>
          <a:off x="2634582" y="431761"/>
          <a:ext cx="44682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836E5-0849-4D6B-B8CD-59B877ECEE1C}">
      <dsp:nvSpPr>
        <dsp:cNvPr id="0" name=""/>
        <dsp:cNvSpPr/>
      </dsp:nvSpPr>
      <dsp:spPr>
        <a:xfrm>
          <a:off x="3081412" y="2050"/>
          <a:ext cx="3168429" cy="85942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/>
            <a:t>Recibir transferencias primarias</a:t>
          </a:r>
          <a:endParaRPr lang="es-MX" sz="2000" kern="1200"/>
        </a:p>
      </dsp:txBody>
      <dsp:txXfrm>
        <a:off x="3081412" y="2050"/>
        <a:ext cx="3168429" cy="859423"/>
      </dsp:txXfrm>
    </dsp:sp>
    <dsp:sp modelId="{375533E5-9F0E-4E0A-A678-94BC44AA55F5}">
      <dsp:nvSpPr>
        <dsp:cNvPr id="0" name=""/>
        <dsp:cNvSpPr/>
      </dsp:nvSpPr>
      <dsp:spPr>
        <a:xfrm rot="18520958">
          <a:off x="1440391" y="1864851"/>
          <a:ext cx="14697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976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AFFFD-0AAE-45B9-87B2-31EB33E4F258}">
      <dsp:nvSpPr>
        <dsp:cNvPr id="0" name=""/>
        <dsp:cNvSpPr/>
      </dsp:nvSpPr>
      <dsp:spPr>
        <a:xfrm>
          <a:off x="2634582" y="1291185"/>
          <a:ext cx="44682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725B3-22EB-4A5A-85ED-5F4D8D4243F0}">
      <dsp:nvSpPr>
        <dsp:cNvPr id="0" name=""/>
        <dsp:cNvSpPr/>
      </dsp:nvSpPr>
      <dsp:spPr>
        <a:xfrm>
          <a:off x="3081412" y="861473"/>
          <a:ext cx="3168429" cy="85942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/>
            <a:t>Conservar y guarda precautoria</a:t>
          </a:r>
          <a:endParaRPr lang="es-MX" sz="2000" kern="1200"/>
        </a:p>
      </dsp:txBody>
      <dsp:txXfrm>
        <a:off x="3081412" y="861473"/>
        <a:ext cx="3168429" cy="859423"/>
      </dsp:txXfrm>
    </dsp:sp>
    <dsp:sp modelId="{146C97F8-D1A9-4149-A1F3-2D6A25724758}">
      <dsp:nvSpPr>
        <dsp:cNvPr id="0" name=""/>
        <dsp:cNvSpPr/>
      </dsp:nvSpPr>
      <dsp:spPr>
        <a:xfrm rot="20243805">
          <a:off x="1677752" y="2341831"/>
          <a:ext cx="9950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504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B722A-BFFC-4CD0-B880-2535379C8F62}">
      <dsp:nvSpPr>
        <dsp:cNvPr id="0" name=""/>
        <dsp:cNvSpPr/>
      </dsp:nvSpPr>
      <dsp:spPr>
        <a:xfrm>
          <a:off x="2634582" y="2150609"/>
          <a:ext cx="44682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627DDA-6477-4244-AAF7-C91893517BBB}">
      <dsp:nvSpPr>
        <dsp:cNvPr id="0" name=""/>
        <dsp:cNvSpPr/>
      </dsp:nvSpPr>
      <dsp:spPr>
        <a:xfrm>
          <a:off x="3081412" y="1720897"/>
          <a:ext cx="3168429" cy="85942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/>
            <a:t>Organizar y archivar;</a:t>
          </a:r>
          <a:endParaRPr lang="es-MX" sz="2000" kern="1200"/>
        </a:p>
      </dsp:txBody>
      <dsp:txXfrm>
        <a:off x="3081412" y="1720897"/>
        <a:ext cx="3168429" cy="859423"/>
      </dsp:txXfrm>
    </dsp:sp>
    <dsp:sp modelId="{6F8E085B-3990-4EA1-A74E-7B9BA483F27B}">
      <dsp:nvSpPr>
        <dsp:cNvPr id="0" name=""/>
        <dsp:cNvSpPr/>
      </dsp:nvSpPr>
      <dsp:spPr>
        <a:xfrm rot="1356195">
          <a:off x="1677752" y="2818811"/>
          <a:ext cx="9950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504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3A817-0AE9-4087-9658-FBC5B36AC5A4}">
      <dsp:nvSpPr>
        <dsp:cNvPr id="0" name=""/>
        <dsp:cNvSpPr/>
      </dsp:nvSpPr>
      <dsp:spPr>
        <a:xfrm>
          <a:off x="2634582" y="3010033"/>
          <a:ext cx="44682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7887D-784E-47E5-8F43-40279A52F7A6}">
      <dsp:nvSpPr>
        <dsp:cNvPr id="0" name=""/>
        <dsp:cNvSpPr/>
      </dsp:nvSpPr>
      <dsp:spPr>
        <a:xfrm>
          <a:off x="3081412" y="2580321"/>
          <a:ext cx="3168429" cy="85942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/>
            <a:t>Prestar  expedientes</a:t>
          </a:r>
          <a:endParaRPr lang="es-MX" sz="2000" kern="1200"/>
        </a:p>
      </dsp:txBody>
      <dsp:txXfrm>
        <a:off x="3081412" y="2580321"/>
        <a:ext cx="3168429" cy="859423"/>
      </dsp:txXfrm>
    </dsp:sp>
    <dsp:sp modelId="{A9EBA1BA-522E-4184-A1A2-19A6266F1835}">
      <dsp:nvSpPr>
        <dsp:cNvPr id="0" name=""/>
        <dsp:cNvSpPr/>
      </dsp:nvSpPr>
      <dsp:spPr>
        <a:xfrm rot="3079042">
          <a:off x="1440391" y="3295791"/>
          <a:ext cx="14697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976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D97AC-CF36-48BE-8BDA-58E6D992E4E2}">
      <dsp:nvSpPr>
        <dsp:cNvPr id="0" name=""/>
        <dsp:cNvSpPr/>
      </dsp:nvSpPr>
      <dsp:spPr>
        <a:xfrm>
          <a:off x="2634582" y="3869457"/>
          <a:ext cx="44682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8D6EA-CD06-4327-B550-A69EA4326902}">
      <dsp:nvSpPr>
        <dsp:cNvPr id="0" name=""/>
        <dsp:cNvSpPr/>
      </dsp:nvSpPr>
      <dsp:spPr>
        <a:xfrm>
          <a:off x="3081412" y="3439745"/>
          <a:ext cx="3168429" cy="85942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/>
            <a:t>Asesorar</a:t>
          </a:r>
          <a:endParaRPr lang="es-MX" sz="2000" kern="1200"/>
        </a:p>
      </dsp:txBody>
      <dsp:txXfrm>
        <a:off x="3081412" y="3439745"/>
        <a:ext cx="3168429" cy="859423"/>
      </dsp:txXfrm>
    </dsp:sp>
    <dsp:sp modelId="{ECE5E9F4-3AEA-4F2B-BB2B-8085F9B11D30}">
      <dsp:nvSpPr>
        <dsp:cNvPr id="0" name=""/>
        <dsp:cNvSpPr/>
      </dsp:nvSpPr>
      <dsp:spPr>
        <a:xfrm rot="3860444">
          <a:off x="1114564" y="3772772"/>
          <a:ext cx="21214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2142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4608D9-8A2B-44D7-96A2-CBE725E80642}">
      <dsp:nvSpPr>
        <dsp:cNvPr id="0" name=""/>
        <dsp:cNvSpPr/>
      </dsp:nvSpPr>
      <dsp:spPr>
        <a:xfrm>
          <a:off x="2634582" y="4728881"/>
          <a:ext cx="44682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7F330D-0FD1-40BD-B946-DD9CF746C5BF}">
      <dsp:nvSpPr>
        <dsp:cNvPr id="0" name=""/>
        <dsp:cNvSpPr/>
      </dsp:nvSpPr>
      <dsp:spPr>
        <a:xfrm>
          <a:off x="3081412" y="4299169"/>
          <a:ext cx="3168429" cy="85942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/>
            <a:t>Entregar a las áreas generadoras.</a:t>
          </a:r>
          <a:endParaRPr lang="es-MX" sz="2000" kern="1200"/>
        </a:p>
      </dsp:txBody>
      <dsp:txXfrm>
        <a:off x="3081412" y="4299169"/>
        <a:ext cx="3168429" cy="859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F09C4-6EF4-4828-96C3-23622F080A9B}">
      <dsp:nvSpPr>
        <dsp:cNvPr id="0" name=""/>
        <dsp:cNvSpPr/>
      </dsp:nvSpPr>
      <dsp:spPr>
        <a:xfrm>
          <a:off x="566" y="388545"/>
          <a:ext cx="3557056" cy="14877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just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chemeClr val="tx1"/>
              </a:solidFill>
            </a:rPr>
            <a:t>a) Acomodar la documentación ya sea tamaño carta u oficio en cajas nuevas y de alta estiba (se recomienda las cajas tamaño oficio modelo AM-5000);</a:t>
          </a:r>
        </a:p>
      </dsp:txBody>
      <dsp:txXfrm>
        <a:off x="44141" y="432120"/>
        <a:ext cx="3469906" cy="1400602"/>
      </dsp:txXfrm>
    </dsp:sp>
    <dsp:sp modelId="{8A7E4CAC-5181-49DE-A4BD-666F355CAE3C}">
      <dsp:nvSpPr>
        <dsp:cNvPr id="0" name=""/>
        <dsp:cNvSpPr/>
      </dsp:nvSpPr>
      <dsp:spPr>
        <a:xfrm>
          <a:off x="356271" y="1876298"/>
          <a:ext cx="355705" cy="15092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9246"/>
              </a:lnTo>
              <a:lnTo>
                <a:pt x="355705" y="150924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EBE9C-C09E-4C16-BED5-8E81EF97698B}">
      <dsp:nvSpPr>
        <dsp:cNvPr id="0" name=""/>
        <dsp:cNvSpPr/>
      </dsp:nvSpPr>
      <dsp:spPr>
        <a:xfrm>
          <a:off x="711977" y="2653939"/>
          <a:ext cx="2597347" cy="14632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just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>
              <a:solidFill>
                <a:schemeClr val="tx1"/>
              </a:solidFill>
            </a:rPr>
            <a:t>Se deberá de evitar cajas demasiado llenas (que tiendan a deformarse o abrirse) o cajas demasiado vacías, que no se obtenga el máximo provecho;</a:t>
          </a:r>
        </a:p>
      </dsp:txBody>
      <dsp:txXfrm>
        <a:off x="754833" y="2696795"/>
        <a:ext cx="2511635" cy="1377498"/>
      </dsp:txXfrm>
    </dsp:sp>
    <dsp:sp modelId="{C1016269-4126-4E60-8EC9-7E50E8A86AFC}">
      <dsp:nvSpPr>
        <dsp:cNvPr id="0" name=""/>
        <dsp:cNvSpPr/>
      </dsp:nvSpPr>
      <dsp:spPr>
        <a:xfrm>
          <a:off x="5112905" y="388545"/>
          <a:ext cx="3246684" cy="146321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just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chemeClr val="tx1"/>
              </a:solidFill>
            </a:rPr>
            <a:t>b) Enumerar los expedientes por cada una de las cajas en forma progresiva, reiniciando  con el número 1 en cada caja;</a:t>
          </a:r>
        </a:p>
      </dsp:txBody>
      <dsp:txXfrm>
        <a:off x="5155761" y="431401"/>
        <a:ext cx="3160972" cy="1377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66C-DC1F-ED43-9770-7E9753F3CE02}" type="datetimeFigureOut">
              <a:rPr lang="es-ES" smtClean="0"/>
              <a:t>08/11/2019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A6E-C273-E842-9FD4-F5A580DF41E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284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66C-DC1F-ED43-9770-7E9753F3CE02}" type="datetimeFigureOut">
              <a:rPr lang="es-ES" smtClean="0"/>
              <a:t>08/11/2019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A6E-C273-E842-9FD4-F5A580DF41E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560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66C-DC1F-ED43-9770-7E9753F3CE02}" type="datetimeFigureOut">
              <a:rPr lang="es-ES" smtClean="0"/>
              <a:t>08/11/2019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A6E-C273-E842-9FD4-F5A580DF41E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375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66C-DC1F-ED43-9770-7E9753F3CE02}" type="datetimeFigureOut">
              <a:rPr lang="es-ES" smtClean="0"/>
              <a:t>08/11/2019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A6E-C273-E842-9FD4-F5A580DF41E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73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66C-DC1F-ED43-9770-7E9753F3CE02}" type="datetimeFigureOut">
              <a:rPr lang="es-ES" smtClean="0"/>
              <a:t>08/11/2019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A6E-C273-E842-9FD4-F5A580DF41E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4191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66C-DC1F-ED43-9770-7E9753F3CE02}" type="datetimeFigureOut">
              <a:rPr lang="es-ES" smtClean="0"/>
              <a:t>08/11/2019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A6E-C273-E842-9FD4-F5A580DF41E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805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66C-DC1F-ED43-9770-7E9753F3CE02}" type="datetimeFigureOut">
              <a:rPr lang="es-ES" smtClean="0"/>
              <a:t>08/11/2019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A6E-C273-E842-9FD4-F5A580DF41E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37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66C-DC1F-ED43-9770-7E9753F3CE02}" type="datetimeFigureOut">
              <a:rPr lang="es-ES" smtClean="0"/>
              <a:t>08/11/2019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A6E-C273-E842-9FD4-F5A580DF41E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79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66C-DC1F-ED43-9770-7E9753F3CE02}" type="datetimeFigureOut">
              <a:rPr lang="es-ES" smtClean="0"/>
              <a:t>08/11/2019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A6E-C273-E842-9FD4-F5A580DF41E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156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66C-DC1F-ED43-9770-7E9753F3CE02}" type="datetimeFigureOut">
              <a:rPr lang="es-ES" smtClean="0"/>
              <a:t>08/11/2019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A6E-C273-E842-9FD4-F5A580DF41E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59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066C-DC1F-ED43-9770-7E9753F3CE02}" type="datetimeFigureOut">
              <a:rPr lang="es-ES" smtClean="0"/>
              <a:t>08/11/2019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3A6E-C273-E842-9FD4-F5A580DF41E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105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1066C-DC1F-ED43-9770-7E9753F3CE02}" type="datetimeFigureOut">
              <a:rPr lang="es-ES" smtClean="0"/>
              <a:t>08/11/2019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03A6E-C273-E842-9FD4-F5A580DF41E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588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arch.concentracion@hidalgo.gob.mx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1.JP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997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924" y="5038582"/>
            <a:ext cx="469076" cy="4045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43" y="1165057"/>
            <a:ext cx="4552800" cy="36422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798" y="1336242"/>
            <a:ext cx="4217714" cy="329986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497642" y="468477"/>
            <a:ext cx="255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FORMACIÓN DE LEGAJOS</a:t>
            </a:r>
          </a:p>
        </p:txBody>
      </p:sp>
    </p:spTree>
    <p:extLst>
      <p:ext uri="{BB962C8B-B14F-4D97-AF65-F5344CB8AC3E}">
        <p14:creationId xmlns:p14="http://schemas.microsoft.com/office/powerpoint/2010/main" val="22925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237" y="5411886"/>
            <a:ext cx="393699" cy="33952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701736" y="313721"/>
            <a:ext cx="8439214" cy="553326"/>
          </a:xfrm>
          <a:prstGeom prst="rect">
            <a:avLst/>
          </a:prstGeom>
        </p:spPr>
        <p:txBody>
          <a:bodyPr/>
          <a:lstStyle/>
          <a:p>
            <a:pPr lvl="0" algn="just"/>
            <a:r>
              <a:rPr lang="es-MX" sz="1600" dirty="0">
                <a:latin typeface="Graphik Regular" panose="020B0503030202060203" pitchFamily="34" charset="0"/>
              </a:rPr>
              <a:t>b) Realizar la división en legajos, e indicar con número romano el que corresponde en el código del expediente;</a:t>
            </a:r>
          </a:p>
        </p:txBody>
      </p:sp>
      <p:pic>
        <p:nvPicPr>
          <p:cNvPr id="10" name="Picture 2" descr="http://images.slideplayer.es/2/1034060/slides/slide_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9"/>
          <a:stretch/>
        </p:blipFill>
        <p:spPr bwMode="auto">
          <a:xfrm>
            <a:off x="856759" y="1254036"/>
            <a:ext cx="7912772" cy="458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902815" y="1611069"/>
            <a:ext cx="1143000" cy="179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3683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1389" b="4114"/>
          <a:stretch/>
        </p:blipFill>
        <p:spPr>
          <a:xfrm>
            <a:off x="3353342" y="0"/>
            <a:ext cx="5283840" cy="7038754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1619177" y="4990215"/>
            <a:ext cx="1553514" cy="1640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8613">
              <a:tabLst>
                <a:tab pos="538163" algn="l"/>
                <a:tab pos="982663" algn="l"/>
                <a:tab pos="1792288" algn="l"/>
                <a:tab pos="1882775" algn="l"/>
              </a:tabLst>
            </a:pPr>
            <a:r>
              <a:rPr lang="es-MX" sz="1600" b="1" dirty="0">
                <a:latin typeface="Graphik Regular" panose="020B0503030202060203" pitchFamily="34" charset="0"/>
                <a:cs typeface="Times New Roman" panose="02020603050405020304" pitchFamily="18" charset="0"/>
              </a:rPr>
              <a:t>Requisitado de la Portada de expedientes</a:t>
            </a:r>
            <a:br>
              <a:rPr lang="es-ES" sz="3200" b="1" spc="-150" dirty="0">
                <a:latin typeface="Graphik Regular" panose="020B0503030202060203" pitchFamily="34" charset="0"/>
                <a:cs typeface="Times New Roman"/>
              </a:rPr>
            </a:br>
            <a:endParaRPr lang="es-ES" sz="1000" b="1" dirty="0">
              <a:latin typeface="Graphik Regular" panose="020B0503030202060203" pitchFamily="34" charset="0"/>
              <a:cs typeface="Times New Roman"/>
            </a:endParaRPr>
          </a:p>
        </p:txBody>
      </p:sp>
      <p:sp>
        <p:nvSpPr>
          <p:cNvPr id="38" name="CuadroTexto 37"/>
          <p:cNvSpPr txBox="1"/>
          <p:nvPr/>
        </p:nvSpPr>
        <p:spPr>
          <a:xfrm rot="16200000">
            <a:off x="1018049" y="1505073"/>
            <a:ext cx="1971489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Elementos tomados del catálogo de disposición documental</a:t>
            </a:r>
          </a:p>
        </p:txBody>
      </p:sp>
      <p:sp>
        <p:nvSpPr>
          <p:cNvPr id="52" name="CuadroTexto 51"/>
          <p:cNvSpPr txBox="1"/>
          <p:nvPr/>
        </p:nvSpPr>
        <p:spPr>
          <a:xfrm rot="5400000">
            <a:off x="8833653" y="1492762"/>
            <a:ext cx="1971489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Elementos tomados del expediente</a:t>
            </a: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08" y="1042416"/>
            <a:ext cx="6109474" cy="5450343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605" y="1717159"/>
            <a:ext cx="5017443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1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82" y="-9967"/>
            <a:ext cx="10498726" cy="68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04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237" y="5411886"/>
            <a:ext cx="393699" cy="33952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450074" y="3823335"/>
            <a:ext cx="807916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s-MX" dirty="0">
              <a:latin typeface="Graphik Regular" panose="020B0503030202060203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5867999"/>
              </p:ext>
            </p:extLst>
          </p:nvPr>
        </p:nvGraphicFramePr>
        <p:xfrm>
          <a:off x="694944" y="724672"/>
          <a:ext cx="8360156" cy="450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lecha a la derecha con muesca 4"/>
          <p:cNvSpPr/>
          <p:nvPr/>
        </p:nvSpPr>
        <p:spPr>
          <a:xfrm>
            <a:off x="4560315" y="1527244"/>
            <a:ext cx="1028700" cy="514350"/>
          </a:xfrm>
          <a:prstGeom prst="notch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6964" b="23397"/>
          <a:stretch/>
        </p:blipFill>
        <p:spPr>
          <a:xfrm>
            <a:off x="5489654" y="2844166"/>
            <a:ext cx="3423516" cy="264160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25916">
            <a:off x="6034524" y="3901999"/>
            <a:ext cx="681752" cy="696231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66170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1602378" y="57151"/>
            <a:ext cx="8568812" cy="379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8613">
              <a:tabLst>
                <a:tab pos="982663" algn="l"/>
              </a:tabLst>
            </a:pPr>
            <a:r>
              <a:rPr lang="es-ES" sz="2400" spc="-150" dirty="0">
                <a:latin typeface="Graphik Regular" panose="020B0503030202060203" pitchFamily="34" charset="0"/>
                <a:cs typeface="Arial"/>
              </a:rPr>
              <a:t>Requisitado del Inventario Documental de Transferencia Primaria</a:t>
            </a:r>
            <a:br>
              <a:rPr lang="es-ES" spc="-150" dirty="0">
                <a:latin typeface="Graphik Regular" panose="020B0503030202060203" pitchFamily="34" charset="0"/>
                <a:cs typeface="Times New Roman"/>
              </a:rPr>
            </a:br>
            <a:endParaRPr lang="es-ES" sz="1200" dirty="0">
              <a:latin typeface="Graphik Regular" panose="020B0503030202060203" pitchFamily="34" charset="0"/>
              <a:cs typeface="Times New Roman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21FA42D-5916-41DD-8A77-37C248F9112B}"/>
              </a:ext>
            </a:extLst>
          </p:cNvPr>
          <p:cNvSpPr/>
          <p:nvPr/>
        </p:nvSpPr>
        <p:spPr>
          <a:xfrm>
            <a:off x="0" y="338327"/>
            <a:ext cx="12192000" cy="65196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7DE3134-A902-43AD-946B-A9C5B4F4B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165"/>
          <a:stretch/>
        </p:blipFill>
        <p:spPr>
          <a:xfrm>
            <a:off x="-1" y="294894"/>
            <a:ext cx="12191999" cy="6105906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931FD1C8-274C-4145-8DF6-19E05275610E}"/>
              </a:ext>
            </a:extLst>
          </p:cNvPr>
          <p:cNvSpPr/>
          <p:nvPr/>
        </p:nvSpPr>
        <p:spPr>
          <a:xfrm>
            <a:off x="-3" y="1691883"/>
            <a:ext cx="4709160" cy="379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8F119A9-79B9-4E98-84D2-34300F70BAF2}"/>
              </a:ext>
            </a:extLst>
          </p:cNvPr>
          <p:cNvSpPr/>
          <p:nvPr/>
        </p:nvSpPr>
        <p:spPr>
          <a:xfrm>
            <a:off x="190500" y="3498528"/>
            <a:ext cx="559308" cy="210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7829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1602378" y="57151"/>
            <a:ext cx="8568812" cy="379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8613">
              <a:tabLst>
                <a:tab pos="982663" algn="l"/>
              </a:tabLst>
            </a:pPr>
            <a:r>
              <a:rPr lang="es-ES" sz="2400" spc="-150" dirty="0">
                <a:latin typeface="Graphik Regular" panose="020B0503030202060203" pitchFamily="34" charset="0"/>
                <a:cs typeface="Arial"/>
              </a:rPr>
              <a:t>Requisitado del Inventario Documental de Transferencia Primaria</a:t>
            </a:r>
            <a:br>
              <a:rPr lang="es-ES" spc="-150" dirty="0">
                <a:latin typeface="Graphik Regular" panose="020B0503030202060203" pitchFamily="34" charset="0"/>
                <a:cs typeface="Times New Roman"/>
              </a:rPr>
            </a:br>
            <a:endParaRPr lang="es-ES" sz="1200" dirty="0">
              <a:latin typeface="Graphik Regular" panose="020B0503030202060203" pitchFamily="34" charset="0"/>
              <a:cs typeface="Times New Roman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21FA42D-5916-41DD-8A77-37C248F9112B}"/>
              </a:ext>
            </a:extLst>
          </p:cNvPr>
          <p:cNvSpPr/>
          <p:nvPr/>
        </p:nvSpPr>
        <p:spPr>
          <a:xfrm>
            <a:off x="0" y="338327"/>
            <a:ext cx="12192000" cy="65196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51D912A-AF50-4713-8C41-D0B315E60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" y="384484"/>
            <a:ext cx="12127992" cy="6473515"/>
          </a:xfrm>
          <a:prstGeom prst="rect">
            <a:avLst/>
          </a:prstGeom>
          <a:ln>
            <a:noFill/>
          </a:ln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4A22A7D-C7D1-4F59-884A-CBDF24993BED}"/>
              </a:ext>
            </a:extLst>
          </p:cNvPr>
          <p:cNvSpPr/>
          <p:nvPr/>
        </p:nvSpPr>
        <p:spPr>
          <a:xfrm>
            <a:off x="594360" y="1819656"/>
            <a:ext cx="4709160" cy="210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0135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1602378" y="57151"/>
            <a:ext cx="8568812" cy="379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8613">
              <a:tabLst>
                <a:tab pos="982663" algn="l"/>
              </a:tabLst>
            </a:pPr>
            <a:r>
              <a:rPr lang="es-ES" sz="2400" spc="-150" dirty="0">
                <a:latin typeface="Graphik Regular" panose="020B0503030202060203" pitchFamily="34" charset="0"/>
                <a:cs typeface="Arial"/>
              </a:rPr>
              <a:t>Requisitado del Inventario Documental de Transferencia Primaria</a:t>
            </a:r>
            <a:br>
              <a:rPr lang="es-ES" spc="-150" dirty="0">
                <a:latin typeface="Graphik Regular" panose="020B0503030202060203" pitchFamily="34" charset="0"/>
                <a:cs typeface="Times New Roman"/>
              </a:rPr>
            </a:br>
            <a:endParaRPr lang="es-ES" sz="1200" dirty="0">
              <a:latin typeface="Graphik Regular" panose="020B0503030202060203" pitchFamily="34" charset="0"/>
              <a:cs typeface="Times New Roman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21FA42D-5916-41DD-8A77-37C248F9112B}"/>
              </a:ext>
            </a:extLst>
          </p:cNvPr>
          <p:cNvSpPr/>
          <p:nvPr/>
        </p:nvSpPr>
        <p:spPr>
          <a:xfrm>
            <a:off x="0" y="338327"/>
            <a:ext cx="12192000" cy="65196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A4DBD3-AF00-4B7F-9897-D07583BB2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041"/>
          <a:stretch/>
        </p:blipFill>
        <p:spPr>
          <a:xfrm>
            <a:off x="109729" y="436954"/>
            <a:ext cx="12082272" cy="642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6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146763"/>
              </p:ext>
            </p:extLst>
          </p:nvPr>
        </p:nvGraphicFramePr>
        <p:xfrm>
          <a:off x="933450" y="393700"/>
          <a:ext cx="11045825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Worksheet" r:id="rId3" imgW="16163778" imgH="11468231" progId="Excel.Sheet.12">
                  <p:embed/>
                </p:oleObj>
              </mc:Choice>
              <mc:Fallback>
                <p:oleObj name="Worksheet" r:id="rId3" imgW="16163778" imgH="1146823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3450" y="393700"/>
                        <a:ext cx="11045825" cy="647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ítulo 1"/>
          <p:cNvSpPr txBox="1">
            <a:spLocks/>
          </p:cNvSpPr>
          <p:nvPr/>
        </p:nvSpPr>
        <p:spPr>
          <a:xfrm>
            <a:off x="1602378" y="57151"/>
            <a:ext cx="8568812" cy="379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8613">
              <a:tabLst>
                <a:tab pos="982663" algn="l"/>
              </a:tabLst>
            </a:pPr>
            <a:r>
              <a:rPr lang="es-ES" sz="2400" spc="-150" dirty="0">
                <a:latin typeface="Graphik Regular" panose="020B0503030202060203" pitchFamily="34" charset="0"/>
                <a:cs typeface="Arial"/>
              </a:rPr>
              <a:t>Requisitado del Inventario Documental de Transferencia Primaria</a:t>
            </a:r>
            <a:br>
              <a:rPr lang="es-ES" spc="-150" dirty="0">
                <a:latin typeface="Graphik Regular" panose="020B0503030202060203" pitchFamily="34" charset="0"/>
                <a:cs typeface="Times New Roman"/>
              </a:rPr>
            </a:br>
            <a:endParaRPr lang="es-ES" sz="1200" dirty="0">
              <a:latin typeface="Graphik Regular" panose="020B0503030202060203" pitchFamily="34" charset="0"/>
              <a:cs typeface="Times New Roman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26" y="380999"/>
            <a:ext cx="707197" cy="201185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60" y="2312211"/>
            <a:ext cx="707197" cy="379385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121" y="5559439"/>
            <a:ext cx="749873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A1A3764-B23F-4220-B383-3A620476F0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333481"/>
              </p:ext>
            </p:extLst>
          </p:nvPr>
        </p:nvGraphicFramePr>
        <p:xfrm>
          <a:off x="0" y="0"/>
          <a:ext cx="12192000" cy="6829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Worksheet" r:id="rId3" imgW="16163778" imgH="10324955" progId="Excel.Sheet.12">
                  <p:embed/>
                </p:oleObj>
              </mc:Choice>
              <mc:Fallback>
                <p:oleObj name="Worksheet" r:id="rId3" imgW="16163778" imgH="1032495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29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208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29D80BC-B7F3-4EC2-8104-E1358F15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237" y="5411886"/>
            <a:ext cx="393699" cy="339529"/>
          </a:xfrm>
          <a:prstGeom prst="rect">
            <a:avLst/>
          </a:prstGeom>
        </p:spPr>
      </p:pic>
      <p:pic>
        <p:nvPicPr>
          <p:cNvPr id="1026" name="Picture 2" descr="Resultado de imagen para ciclo vital de la documentaciÃ³n y tipos de archiv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24" y="680988"/>
            <a:ext cx="7683743" cy="477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906742" y="104319"/>
            <a:ext cx="4085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panose="02000604040000020004" pitchFamily="50" charset="0"/>
              </a:rPr>
              <a:t>ARCHIVO DE CONCENTRACIÓN</a:t>
            </a:r>
          </a:p>
        </p:txBody>
      </p:sp>
    </p:spTree>
    <p:extLst>
      <p:ext uri="{BB962C8B-B14F-4D97-AF65-F5344CB8AC3E}">
        <p14:creationId xmlns:p14="http://schemas.microsoft.com/office/powerpoint/2010/main" val="2402702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237" y="5411886"/>
            <a:ext cx="393699" cy="33952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524002" y="908899"/>
            <a:ext cx="5742615" cy="379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8613">
              <a:tabLst>
                <a:tab pos="982663" algn="l"/>
              </a:tabLst>
            </a:pPr>
            <a:br>
              <a:rPr lang="es-ES" spc="-150" dirty="0">
                <a:latin typeface="Graphik Regular" panose="020B0503030202060203" pitchFamily="34" charset="0"/>
                <a:cs typeface="Times New Roman"/>
              </a:rPr>
            </a:br>
            <a:endParaRPr lang="es-ES" sz="1200" dirty="0">
              <a:latin typeface="Graphik Regular" panose="020B0503030202060203" pitchFamily="34" charset="0"/>
              <a:cs typeface="Times New Roman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372979" y="151230"/>
            <a:ext cx="4878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spc="-150" dirty="0">
                <a:latin typeface="Graphik Regular" panose="020B0503030202060203" pitchFamily="34" charset="0"/>
                <a:cs typeface="Arial"/>
              </a:rPr>
              <a:t>Requisitado de Etiqueta de caja</a:t>
            </a:r>
            <a:endParaRPr lang="es-MX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917" y="948253"/>
            <a:ext cx="6545539" cy="446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032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74" y="379873"/>
            <a:ext cx="8374113" cy="500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572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91512" y="1209369"/>
            <a:ext cx="65994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Psic. Manuel Gachuz Ávila</a:t>
            </a:r>
          </a:p>
          <a:p>
            <a:pPr algn="ctr"/>
            <a:r>
              <a:rPr lang="es-MX" sz="2000" dirty="0"/>
              <a:t>Subdirector de Archivo de Concentración</a:t>
            </a:r>
          </a:p>
          <a:p>
            <a:pPr algn="ctr"/>
            <a:endParaRPr lang="es-MX" sz="2000" dirty="0"/>
          </a:p>
          <a:p>
            <a:pPr algn="ctr"/>
            <a:r>
              <a:rPr lang="es-MX" sz="2000" b="1" dirty="0"/>
              <a:t>C.P. Laura Leticia García </a:t>
            </a:r>
            <a:r>
              <a:rPr lang="es-MX" sz="2000" b="1" dirty="0" err="1"/>
              <a:t>spinola</a:t>
            </a:r>
            <a:endParaRPr lang="es-MX" sz="2000" b="1" dirty="0"/>
          </a:p>
          <a:p>
            <a:pPr algn="ctr"/>
            <a:r>
              <a:rPr lang="es-MX" sz="2000" dirty="0"/>
              <a:t>Responsable de Archivo de Trámite del Archivo de Concentración.</a:t>
            </a:r>
          </a:p>
          <a:p>
            <a:pPr algn="ctr"/>
            <a:endParaRPr lang="es-MX" sz="2000" dirty="0"/>
          </a:p>
          <a:p>
            <a:pPr algn="ctr"/>
            <a:r>
              <a:rPr lang="es-MX" sz="2000" dirty="0"/>
              <a:t>Domicilio: Calle Hidalgo # 807 Colonia Centro, Pachuca, </a:t>
            </a:r>
            <a:r>
              <a:rPr lang="es-MX" sz="2000" dirty="0" err="1"/>
              <a:t>Hgo</a:t>
            </a:r>
            <a:r>
              <a:rPr lang="es-MX" sz="2000" dirty="0"/>
              <a:t>.</a:t>
            </a:r>
          </a:p>
          <a:p>
            <a:pPr algn="ctr"/>
            <a:endParaRPr lang="es-MX" sz="2000" dirty="0"/>
          </a:p>
          <a:p>
            <a:pPr algn="ctr"/>
            <a:r>
              <a:rPr lang="es-MX" sz="2000" dirty="0"/>
              <a:t>Correo electrónico: </a:t>
            </a:r>
            <a:r>
              <a:rPr lang="es-MX" sz="2000" dirty="0">
                <a:hlinkClick r:id="rId2"/>
              </a:rPr>
              <a:t>arch.concentracion@hidalgo.gob.mx</a:t>
            </a:r>
            <a:endParaRPr lang="es-MX" sz="2000" dirty="0"/>
          </a:p>
          <a:p>
            <a:pPr algn="ctr"/>
            <a:endParaRPr lang="es-MX" sz="2000" dirty="0"/>
          </a:p>
          <a:p>
            <a:pPr algn="ctr"/>
            <a:r>
              <a:rPr lang="es-MX" sz="2000" dirty="0"/>
              <a:t>Tel. 7176000 ext. 2378</a:t>
            </a:r>
          </a:p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11090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237" y="5411886"/>
            <a:ext cx="393699" cy="33952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24003" y="2692800"/>
            <a:ext cx="8112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400" dirty="0"/>
              <a:t>¡¡¡ POR SU ATENCIÓN GRACIAS!!!</a:t>
            </a:r>
          </a:p>
        </p:txBody>
      </p:sp>
    </p:spTree>
    <p:extLst>
      <p:ext uri="{BB962C8B-B14F-4D97-AF65-F5344CB8AC3E}">
        <p14:creationId xmlns:p14="http://schemas.microsoft.com/office/powerpoint/2010/main" val="3706355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1759506" y="1545169"/>
            <a:ext cx="57933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350" dirty="0">
                <a:latin typeface="Gotham Book" panose="02000604040000020004" pitchFamily="50" charset="0"/>
              </a:rPr>
              <a:t>a). La Ley de Archivos del Estado De Hidalgo</a:t>
            </a:r>
          </a:p>
          <a:p>
            <a:pPr algn="just"/>
            <a:endParaRPr lang="es-MX" sz="1350" dirty="0">
              <a:latin typeface="Gotham Book" panose="02000604040000020004" pitchFamily="50" charset="0"/>
            </a:endParaRPr>
          </a:p>
          <a:p>
            <a:pPr algn="just"/>
            <a:r>
              <a:rPr lang="es-MX" sz="1350" dirty="0">
                <a:latin typeface="Gotham Book" panose="02000604040000020004" pitchFamily="50" charset="0"/>
              </a:rPr>
              <a:t>ARTÍCULO 21. Es la unidad responsable de </a:t>
            </a:r>
            <a:r>
              <a:rPr lang="es-MX" sz="1350" b="1" dirty="0">
                <a:latin typeface="Gotham Book" panose="02000604040000020004" pitchFamily="50" charset="0"/>
              </a:rPr>
              <a:t>recibir</a:t>
            </a:r>
            <a:r>
              <a:rPr lang="es-MX" sz="1350" dirty="0">
                <a:latin typeface="Gotham Book" panose="02000604040000020004" pitchFamily="50" charset="0"/>
              </a:rPr>
              <a:t> </a:t>
            </a:r>
            <a:r>
              <a:rPr lang="es-MX" sz="1350" b="1" dirty="0">
                <a:latin typeface="Gotham Book" panose="02000604040000020004" pitchFamily="50" charset="0"/>
              </a:rPr>
              <a:t>transferencias</a:t>
            </a:r>
            <a:r>
              <a:rPr lang="es-MX" sz="1350" dirty="0">
                <a:latin typeface="Gotham Book" panose="02000604040000020004" pitchFamily="50" charset="0"/>
              </a:rPr>
              <a:t> </a:t>
            </a:r>
            <a:r>
              <a:rPr lang="es-MX" sz="1350" b="1" dirty="0">
                <a:latin typeface="Gotham Book" panose="02000604040000020004" pitchFamily="50" charset="0"/>
              </a:rPr>
              <a:t>primarias</a:t>
            </a:r>
            <a:r>
              <a:rPr lang="es-MX" sz="1350" dirty="0">
                <a:latin typeface="Gotham Book" panose="02000604040000020004" pitchFamily="50" charset="0"/>
              </a:rPr>
              <a:t>, </a:t>
            </a:r>
            <a:r>
              <a:rPr lang="es-MX" sz="1350" b="1" dirty="0">
                <a:latin typeface="Gotham Book" panose="02000604040000020004" pitchFamily="50" charset="0"/>
              </a:rPr>
              <a:t>archivar</a:t>
            </a:r>
            <a:r>
              <a:rPr lang="es-MX" sz="1350" dirty="0">
                <a:latin typeface="Gotham Book" panose="02000604040000020004" pitchFamily="50" charset="0"/>
              </a:rPr>
              <a:t>, </a:t>
            </a:r>
            <a:r>
              <a:rPr lang="es-MX" sz="1350" b="1" dirty="0">
                <a:latin typeface="Gotham Book" panose="02000604040000020004" pitchFamily="50" charset="0"/>
              </a:rPr>
              <a:t>prestar</a:t>
            </a:r>
            <a:r>
              <a:rPr lang="es-MX" sz="1350" dirty="0">
                <a:latin typeface="Gotham Book" panose="02000604040000020004" pitchFamily="50" charset="0"/>
              </a:rPr>
              <a:t> y </a:t>
            </a:r>
            <a:r>
              <a:rPr lang="es-MX" sz="1350" b="1" dirty="0">
                <a:latin typeface="Gotham Book" panose="02000604040000020004" pitchFamily="50" charset="0"/>
              </a:rPr>
              <a:t>depurar</a:t>
            </a:r>
            <a:r>
              <a:rPr lang="es-MX" sz="1350" dirty="0">
                <a:latin typeface="Gotham Book" panose="02000604040000020004" pitchFamily="50" charset="0"/>
              </a:rPr>
              <a:t> la documentación que ha concluido su vida útil administrativa, legal y fiscal; los que se conservarán, según lo dispuesto en el Catálogo de Disposición documental, después de su transferencia inventariada de los archivos de trámite.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508838" y="368584"/>
            <a:ext cx="45186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panose="02000604040000020004" pitchFamily="50" charset="0"/>
              </a:rPr>
              <a:t>ARCHIVO DE CONCENTRACIÓN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8DE906-344E-49A5-95B9-5AD91597D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237" y="5411886"/>
            <a:ext cx="393699" cy="339529"/>
          </a:xfrm>
          <a:prstGeom prst="rect">
            <a:avLst/>
          </a:prstGeom>
        </p:spPr>
      </p:pic>
      <p:pic>
        <p:nvPicPr>
          <p:cNvPr id="7" name="Picture 7" descr="C:\Users\ManuelG.ManuelGA\Documents\CONCENTRACIÓN\ARCHIVACIÓN Y PRESTAMO\fotos bodegas\TRABAJOS 11 DE JULIO 2013\2° AVANCE DIF\2013-10-04 09.57.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2532" y="191291"/>
            <a:ext cx="2990219" cy="3108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8" y="3702435"/>
            <a:ext cx="2426425" cy="2784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7740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605542194"/>
              </p:ext>
            </p:extLst>
          </p:nvPr>
        </p:nvGraphicFramePr>
        <p:xfrm>
          <a:off x="3392424" y="1182582"/>
          <a:ext cx="6714661" cy="4112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ángulo 1"/>
          <p:cNvSpPr/>
          <p:nvPr/>
        </p:nvSpPr>
        <p:spPr>
          <a:xfrm>
            <a:off x="3164862" y="368584"/>
            <a:ext cx="45186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panose="02000604040000020004" pitchFamily="50" charset="0"/>
              </a:rPr>
              <a:t>ARCHIVO DE CONCENTRACIÓN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8DE906-344E-49A5-95B9-5AD91597DC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0237" y="5411886"/>
            <a:ext cx="393699" cy="339529"/>
          </a:xfrm>
          <a:prstGeom prst="rect">
            <a:avLst/>
          </a:prstGeom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039" y="133098"/>
            <a:ext cx="705215" cy="63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1182583"/>
            <a:ext cx="3084255" cy="4112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02554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3 Imagen" descr="052113143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8687" y="1057334"/>
            <a:ext cx="257175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9765"/>
            <a:ext cx="2258568" cy="2386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325002" cy="246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 1"/>
          <p:cNvSpPr/>
          <p:nvPr/>
        </p:nvSpPr>
        <p:spPr>
          <a:xfrm>
            <a:off x="4894564" y="86354"/>
            <a:ext cx="1584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panose="02000604040000020004" pitchFamily="50" charset="0"/>
              </a:rPr>
              <a:t>Funciones</a:t>
            </a: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78283738"/>
              </p:ext>
            </p:extLst>
          </p:nvPr>
        </p:nvGraphicFramePr>
        <p:xfrm>
          <a:off x="2025445" y="694467"/>
          <a:ext cx="6253242" cy="5160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94682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237" y="5411886"/>
            <a:ext cx="393699" cy="339529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635663" y="705005"/>
            <a:ext cx="2344366" cy="379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400" dirty="0">
                <a:latin typeface="Graphik Regular" panose="020B0503030202060203" pitchFamily="34" charset="0"/>
                <a:cs typeface="Times New Roman" panose="02020603050405020304" pitchFamily="18" charset="0"/>
              </a:rPr>
              <a:t>Vínculos</a:t>
            </a:r>
          </a:p>
        </p:txBody>
      </p:sp>
      <p:grpSp>
        <p:nvGrpSpPr>
          <p:cNvPr id="46" name="Grupo 45"/>
          <p:cNvGrpSpPr/>
          <p:nvPr/>
        </p:nvGrpSpPr>
        <p:grpSpPr>
          <a:xfrm>
            <a:off x="611536" y="1390365"/>
            <a:ext cx="1647527" cy="823763"/>
            <a:chOff x="1231627" y="630"/>
            <a:chExt cx="1647527" cy="823763"/>
          </a:xfrm>
        </p:grpSpPr>
        <p:sp>
          <p:nvSpPr>
            <p:cNvPr id="59" name="Rectángulo redondeado 58"/>
            <p:cNvSpPr/>
            <p:nvPr/>
          </p:nvSpPr>
          <p:spPr>
            <a:xfrm>
              <a:off x="1231627" y="630"/>
              <a:ext cx="1647527" cy="82376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Rectángulo 59"/>
            <p:cNvSpPr/>
            <p:nvPr/>
          </p:nvSpPr>
          <p:spPr>
            <a:xfrm>
              <a:off x="1255754" y="24757"/>
              <a:ext cx="1599273" cy="775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>
                  <a:solidFill>
                    <a:schemeClr val="tx1"/>
                  </a:solidFill>
                </a:rPr>
                <a:t>Con los Archivos de Trámite</a:t>
              </a:r>
            </a:p>
          </p:txBody>
        </p:sp>
      </p:grpSp>
      <p:sp>
        <p:nvSpPr>
          <p:cNvPr id="47" name="Conector recto 5"/>
          <p:cNvSpPr/>
          <p:nvPr/>
        </p:nvSpPr>
        <p:spPr>
          <a:xfrm>
            <a:off x="776286" y="2214127"/>
            <a:ext cx="164752" cy="61782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617822"/>
                </a:lnTo>
                <a:lnTo>
                  <a:pt x="164752" y="617822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8" name="Grupo 47"/>
          <p:cNvGrpSpPr/>
          <p:nvPr/>
        </p:nvGrpSpPr>
        <p:grpSpPr>
          <a:xfrm>
            <a:off x="941041" y="2420070"/>
            <a:ext cx="1318021" cy="823763"/>
            <a:chOff x="1561132" y="1030335"/>
            <a:chExt cx="1318021" cy="823763"/>
          </a:xfrm>
        </p:grpSpPr>
        <p:sp>
          <p:nvSpPr>
            <p:cNvPr id="57" name="Rectángulo redondeado 56"/>
            <p:cNvSpPr/>
            <p:nvPr/>
          </p:nvSpPr>
          <p:spPr>
            <a:xfrm>
              <a:off x="1561132" y="1030335"/>
              <a:ext cx="1318021" cy="823763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Rectángulo 57"/>
            <p:cNvSpPr/>
            <p:nvPr/>
          </p:nvSpPr>
          <p:spPr>
            <a:xfrm>
              <a:off x="1585259" y="1054462"/>
              <a:ext cx="1269767" cy="775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" tIns="11430" rIns="17145" bIns="1143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dirty="0">
                  <a:solidFill>
                    <a:schemeClr val="tx1"/>
                  </a:solidFill>
                </a:rPr>
                <a:t>Transferencias Primarias 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dirty="0">
                  <a:solidFill>
                    <a:schemeClr val="tx1"/>
                  </a:solidFill>
                </a:rPr>
                <a:t>(Controlado y sistemático)</a:t>
              </a:r>
            </a:p>
          </p:txBody>
        </p:sp>
      </p:grpSp>
      <p:sp>
        <p:nvSpPr>
          <p:cNvPr id="49" name="Conector recto 8"/>
          <p:cNvSpPr/>
          <p:nvPr/>
        </p:nvSpPr>
        <p:spPr>
          <a:xfrm>
            <a:off x="776286" y="2214129"/>
            <a:ext cx="164752" cy="164752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647527"/>
                </a:lnTo>
                <a:lnTo>
                  <a:pt x="164752" y="1647527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0" name="Grupo 49"/>
          <p:cNvGrpSpPr/>
          <p:nvPr/>
        </p:nvGrpSpPr>
        <p:grpSpPr>
          <a:xfrm>
            <a:off x="941041" y="3449774"/>
            <a:ext cx="1318021" cy="823763"/>
            <a:chOff x="1561132" y="2060039"/>
            <a:chExt cx="1318021" cy="823763"/>
          </a:xfrm>
        </p:grpSpPr>
        <p:sp>
          <p:nvSpPr>
            <p:cNvPr id="55" name="Rectángulo redondeado 54"/>
            <p:cNvSpPr/>
            <p:nvPr/>
          </p:nvSpPr>
          <p:spPr>
            <a:xfrm>
              <a:off x="1561132" y="2060039"/>
              <a:ext cx="1318021" cy="823763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Rectángulo 55"/>
            <p:cNvSpPr/>
            <p:nvPr/>
          </p:nvSpPr>
          <p:spPr>
            <a:xfrm>
              <a:off x="1585259" y="2084166"/>
              <a:ext cx="1269767" cy="775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" tIns="11430" rIns="17145" bIns="1143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dirty="0">
                  <a:solidFill>
                    <a:schemeClr val="tx1"/>
                  </a:solidFill>
                </a:rPr>
                <a:t>Cumplimiento de la normatividad</a:t>
              </a:r>
            </a:p>
          </p:txBody>
        </p:sp>
      </p:grpSp>
      <p:sp>
        <p:nvSpPr>
          <p:cNvPr id="51" name="Conector recto 11"/>
          <p:cNvSpPr/>
          <p:nvPr/>
        </p:nvSpPr>
        <p:spPr>
          <a:xfrm>
            <a:off x="776286" y="2214129"/>
            <a:ext cx="164752" cy="267723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677231"/>
                </a:lnTo>
                <a:lnTo>
                  <a:pt x="164752" y="2677231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2" name="Grupo 51"/>
          <p:cNvGrpSpPr/>
          <p:nvPr/>
        </p:nvGrpSpPr>
        <p:grpSpPr>
          <a:xfrm>
            <a:off x="941041" y="4479479"/>
            <a:ext cx="1318021" cy="823763"/>
            <a:chOff x="1561132" y="3089744"/>
            <a:chExt cx="1318021" cy="823763"/>
          </a:xfrm>
        </p:grpSpPr>
        <p:sp>
          <p:nvSpPr>
            <p:cNvPr id="53" name="Rectángulo redondeado 52"/>
            <p:cNvSpPr/>
            <p:nvPr/>
          </p:nvSpPr>
          <p:spPr>
            <a:xfrm>
              <a:off x="1561132" y="3089744"/>
              <a:ext cx="1318021" cy="823763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Rectángulo 53"/>
            <p:cNvSpPr/>
            <p:nvPr/>
          </p:nvSpPr>
          <p:spPr>
            <a:xfrm>
              <a:off x="1585259" y="3113871"/>
              <a:ext cx="1269767" cy="775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" tIns="11430" rIns="17145" bIns="1143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dirty="0">
                  <a:solidFill>
                    <a:schemeClr val="tx1"/>
                  </a:solidFill>
                </a:rPr>
                <a:t>Coadyuvar en la elaboración de los Instrumentos de Control Archivístico</a:t>
              </a:r>
            </a:p>
          </p:txBody>
        </p:sp>
      </p:grpSp>
      <p:grpSp>
        <p:nvGrpSpPr>
          <p:cNvPr id="68" name="Grupo 67"/>
          <p:cNvGrpSpPr/>
          <p:nvPr/>
        </p:nvGrpSpPr>
        <p:grpSpPr>
          <a:xfrm>
            <a:off x="4144110" y="1406404"/>
            <a:ext cx="1613729" cy="817919"/>
            <a:chOff x="398" y="687196"/>
            <a:chExt cx="1451282" cy="725641"/>
          </a:xfrm>
          <a:solidFill>
            <a:srgbClr val="00B050"/>
          </a:solidFill>
        </p:grpSpPr>
        <p:sp>
          <p:nvSpPr>
            <p:cNvPr id="73" name="Rectángulo redondeado 72"/>
            <p:cNvSpPr/>
            <p:nvPr/>
          </p:nvSpPr>
          <p:spPr>
            <a:xfrm>
              <a:off x="398" y="687196"/>
              <a:ext cx="1451282" cy="72564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Rectángulo 73"/>
            <p:cNvSpPr/>
            <p:nvPr/>
          </p:nvSpPr>
          <p:spPr>
            <a:xfrm>
              <a:off x="21651" y="708449"/>
              <a:ext cx="1408776" cy="6831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dirty="0">
                  <a:solidFill>
                    <a:schemeClr val="tx1"/>
                  </a:solidFill>
                </a:rPr>
                <a:t>Con el Archivo Histórico</a:t>
              </a:r>
            </a:p>
          </p:txBody>
        </p:sp>
      </p:grpSp>
      <p:sp>
        <p:nvSpPr>
          <p:cNvPr id="69" name="Conector recto 5"/>
          <p:cNvSpPr/>
          <p:nvPr/>
        </p:nvSpPr>
        <p:spPr>
          <a:xfrm>
            <a:off x="4289238" y="2237294"/>
            <a:ext cx="175301" cy="66305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44231"/>
                </a:lnTo>
                <a:lnTo>
                  <a:pt x="145128" y="544231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0" name="Grupo 69"/>
          <p:cNvGrpSpPr/>
          <p:nvPr/>
        </p:nvGrpSpPr>
        <p:grpSpPr>
          <a:xfrm>
            <a:off x="4434367" y="2418704"/>
            <a:ext cx="1402413" cy="884067"/>
            <a:chOff x="290655" y="1594248"/>
            <a:chExt cx="1161026" cy="725641"/>
          </a:xfrm>
        </p:grpSpPr>
        <p:sp>
          <p:nvSpPr>
            <p:cNvPr id="71" name="Rectángulo redondeado 70"/>
            <p:cNvSpPr/>
            <p:nvPr/>
          </p:nvSpPr>
          <p:spPr>
            <a:xfrm>
              <a:off x="290655" y="1594248"/>
              <a:ext cx="1161026" cy="725641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ángulo 71"/>
            <p:cNvSpPr/>
            <p:nvPr/>
          </p:nvSpPr>
          <p:spPr>
            <a:xfrm>
              <a:off x="311908" y="1615501"/>
              <a:ext cx="1118520" cy="6831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0160" rIns="15240" bIns="1016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dirty="0">
                  <a:solidFill>
                    <a:schemeClr val="tx1"/>
                  </a:solidFill>
                </a:rPr>
                <a:t>Realizar las Transferencias Secundarias</a:t>
              </a:r>
            </a:p>
          </p:txBody>
        </p:sp>
      </p:grpSp>
      <p:grpSp>
        <p:nvGrpSpPr>
          <p:cNvPr id="76" name="Grupo 75"/>
          <p:cNvGrpSpPr/>
          <p:nvPr/>
        </p:nvGrpSpPr>
        <p:grpSpPr>
          <a:xfrm>
            <a:off x="7757634" y="1402029"/>
            <a:ext cx="1638195" cy="819097"/>
            <a:chOff x="380839" y="281"/>
            <a:chExt cx="1638195" cy="819097"/>
          </a:xfrm>
        </p:grpSpPr>
        <p:sp>
          <p:nvSpPr>
            <p:cNvPr id="85" name="Rectángulo redondeado 84"/>
            <p:cNvSpPr/>
            <p:nvPr/>
          </p:nvSpPr>
          <p:spPr>
            <a:xfrm>
              <a:off x="380839" y="281"/>
              <a:ext cx="1638195" cy="819097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6" name="Rectángulo 85"/>
            <p:cNvSpPr/>
            <p:nvPr/>
          </p:nvSpPr>
          <p:spPr>
            <a:xfrm>
              <a:off x="404830" y="24272"/>
              <a:ext cx="1590213" cy="7711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>
                  <a:solidFill>
                    <a:schemeClr val="tx1"/>
                  </a:solidFill>
                </a:rPr>
                <a:t>Con el Órgano Rector</a:t>
              </a:r>
            </a:p>
          </p:txBody>
        </p:sp>
      </p:grpSp>
      <p:sp>
        <p:nvSpPr>
          <p:cNvPr id="77" name="Conector recto 5"/>
          <p:cNvSpPr/>
          <p:nvPr/>
        </p:nvSpPr>
        <p:spPr>
          <a:xfrm>
            <a:off x="7921454" y="2221127"/>
            <a:ext cx="163819" cy="61432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614323"/>
                </a:lnTo>
                <a:lnTo>
                  <a:pt x="163819" y="614323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8" name="Grupo 77"/>
          <p:cNvGrpSpPr/>
          <p:nvPr/>
        </p:nvGrpSpPr>
        <p:grpSpPr>
          <a:xfrm>
            <a:off x="8085271" y="2425902"/>
            <a:ext cx="1310556" cy="819097"/>
            <a:chOff x="708478" y="1024154"/>
            <a:chExt cx="1310556" cy="819097"/>
          </a:xfrm>
        </p:grpSpPr>
        <p:sp>
          <p:nvSpPr>
            <p:cNvPr id="83" name="Rectángulo redondeado 82"/>
            <p:cNvSpPr/>
            <p:nvPr/>
          </p:nvSpPr>
          <p:spPr>
            <a:xfrm>
              <a:off x="708478" y="1024154"/>
              <a:ext cx="1310556" cy="819097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4" name="Rectángulo 83"/>
            <p:cNvSpPr/>
            <p:nvPr/>
          </p:nvSpPr>
          <p:spPr>
            <a:xfrm>
              <a:off x="732469" y="1048145"/>
              <a:ext cx="1262574" cy="7711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" tIns="11430" rIns="17145" bIns="1143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dirty="0">
                  <a:solidFill>
                    <a:schemeClr val="tx1"/>
                  </a:solidFill>
                </a:rPr>
                <a:t>Solicitar el dictamen previo de valoración documental para determinar el destino final de la documentación</a:t>
              </a:r>
            </a:p>
          </p:txBody>
        </p:sp>
      </p:grpSp>
      <p:sp>
        <p:nvSpPr>
          <p:cNvPr id="79" name="Conector recto 8"/>
          <p:cNvSpPr/>
          <p:nvPr/>
        </p:nvSpPr>
        <p:spPr>
          <a:xfrm>
            <a:off x="7921454" y="2221127"/>
            <a:ext cx="163819" cy="16381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638195"/>
                </a:lnTo>
                <a:lnTo>
                  <a:pt x="163819" y="1638195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0" name="Grupo 79"/>
          <p:cNvGrpSpPr/>
          <p:nvPr/>
        </p:nvGrpSpPr>
        <p:grpSpPr>
          <a:xfrm>
            <a:off x="8085271" y="3449774"/>
            <a:ext cx="1310556" cy="819097"/>
            <a:chOff x="708478" y="2048026"/>
            <a:chExt cx="1310556" cy="819097"/>
          </a:xfrm>
        </p:grpSpPr>
        <p:sp>
          <p:nvSpPr>
            <p:cNvPr id="81" name="Rectángulo redondeado 80"/>
            <p:cNvSpPr/>
            <p:nvPr/>
          </p:nvSpPr>
          <p:spPr>
            <a:xfrm>
              <a:off x="708478" y="2048026"/>
              <a:ext cx="1310556" cy="819097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2" name="Rectángulo 81"/>
            <p:cNvSpPr/>
            <p:nvPr/>
          </p:nvSpPr>
          <p:spPr>
            <a:xfrm>
              <a:off x="732469" y="2072017"/>
              <a:ext cx="1262574" cy="7711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" tIns="11430" rIns="17145" bIns="1143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>
                  <a:solidFill>
                    <a:schemeClr val="tx1"/>
                  </a:solidFill>
                </a:rPr>
                <a:t>Coadyuvar en seguimiento del dictamen emitido por el Órgano Rector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51" y="3859322"/>
            <a:ext cx="2678173" cy="2008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Rectángulo 1"/>
          <p:cNvSpPr/>
          <p:nvPr/>
        </p:nvSpPr>
        <p:spPr>
          <a:xfrm>
            <a:off x="3615242" y="197918"/>
            <a:ext cx="45186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panose="02000604040000020004" pitchFamily="50" charset="0"/>
              </a:rPr>
              <a:t>ARCHIVO DE CONCENTRACIÓN</a:t>
            </a:r>
          </a:p>
        </p:txBody>
      </p:sp>
    </p:spTree>
    <p:extLst>
      <p:ext uri="{BB962C8B-B14F-4D97-AF65-F5344CB8AC3E}">
        <p14:creationId xmlns:p14="http://schemas.microsoft.com/office/powerpoint/2010/main" val="85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524002" y="2066528"/>
            <a:ext cx="5742615" cy="2063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328613">
              <a:tabLst>
                <a:tab pos="804863" algn="l"/>
              </a:tabLst>
            </a:pPr>
            <a:r>
              <a:rPr lang="es-ES" sz="3600" b="1" spc="-150" dirty="0">
                <a:latin typeface="Graphik Regular" panose="020B0503030202060203" pitchFamily="34" charset="0"/>
                <a:cs typeface="Arial"/>
              </a:rPr>
              <a:t>A. </a:t>
            </a:r>
            <a:r>
              <a:rPr lang="es-ES" sz="2800" b="1" spc="-150" dirty="0">
                <a:latin typeface="Graphik Regular" panose="020B0503030202060203" pitchFamily="34" charset="0"/>
                <a:cs typeface="Arial"/>
              </a:rPr>
              <a:t>ORGANIZACIÓN PREVIA DE LA DOCUMENTACIÓN.</a:t>
            </a:r>
            <a:endParaRPr lang="es-ES" sz="1100" dirty="0">
              <a:latin typeface="Graphik Regular" panose="020B0503030202060203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3169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237" y="5411886"/>
            <a:ext cx="393699" cy="33952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756274" y="4522239"/>
            <a:ext cx="6676526" cy="700191"/>
          </a:xfrm>
          <a:prstGeom prst="rect">
            <a:avLst/>
          </a:prstGeom>
        </p:spPr>
        <p:txBody>
          <a:bodyPr/>
          <a:lstStyle/>
          <a:p>
            <a:pPr lvl="0" algn="just" rtl="0">
              <a:buChar char="•"/>
            </a:pPr>
            <a:endParaRPr lang="es-MX" sz="1600" dirty="0">
              <a:latin typeface="Graphik Regular" panose="020B0503030202060203" pitchFamily="34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466741" y="971552"/>
            <a:ext cx="5742615" cy="529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8613">
              <a:tabLst>
                <a:tab pos="982663" algn="l"/>
              </a:tabLst>
            </a:pPr>
            <a:r>
              <a:rPr lang="es-ES" sz="2400" b="1" spc="-150" dirty="0">
                <a:latin typeface="Graphik Regular" panose="020B0503030202060203" pitchFamily="34" charset="0"/>
                <a:cs typeface="Arial"/>
              </a:rPr>
              <a:t>Selección preliminar</a:t>
            </a:r>
            <a:br>
              <a:rPr lang="es-ES" sz="2400" spc="-150" dirty="0">
                <a:latin typeface="Graphik Regular" panose="020B0503030202060203" pitchFamily="34" charset="0"/>
                <a:cs typeface="Times New Roman"/>
              </a:rPr>
            </a:br>
            <a:endParaRPr lang="es-ES" sz="2400" dirty="0">
              <a:latin typeface="Graphik Regular" panose="020B0503030202060203" pitchFamily="34" charset="0"/>
              <a:cs typeface="Times New Roman"/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558314" y="2229142"/>
            <a:ext cx="6530383" cy="2293097"/>
          </a:xfrm>
          <a:custGeom>
            <a:avLst/>
            <a:gdLst>
              <a:gd name="connsiteX0" fmla="*/ 0 w 3012822"/>
              <a:gd name="connsiteY0" fmla="*/ 249333 h 1495700"/>
              <a:gd name="connsiteX1" fmla="*/ 249333 w 3012822"/>
              <a:gd name="connsiteY1" fmla="*/ 0 h 1495700"/>
              <a:gd name="connsiteX2" fmla="*/ 2763489 w 3012822"/>
              <a:gd name="connsiteY2" fmla="*/ 0 h 1495700"/>
              <a:gd name="connsiteX3" fmla="*/ 3012822 w 3012822"/>
              <a:gd name="connsiteY3" fmla="*/ 249333 h 1495700"/>
              <a:gd name="connsiteX4" fmla="*/ 3012822 w 3012822"/>
              <a:gd name="connsiteY4" fmla="*/ 1246367 h 1495700"/>
              <a:gd name="connsiteX5" fmla="*/ 2763489 w 3012822"/>
              <a:gd name="connsiteY5" fmla="*/ 1495700 h 1495700"/>
              <a:gd name="connsiteX6" fmla="*/ 249333 w 3012822"/>
              <a:gd name="connsiteY6" fmla="*/ 1495700 h 1495700"/>
              <a:gd name="connsiteX7" fmla="*/ 0 w 3012822"/>
              <a:gd name="connsiteY7" fmla="*/ 1246367 h 1495700"/>
              <a:gd name="connsiteX8" fmla="*/ 0 w 3012822"/>
              <a:gd name="connsiteY8" fmla="*/ 249333 h 14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2822" h="1495700">
                <a:moveTo>
                  <a:pt x="0" y="249333"/>
                </a:moveTo>
                <a:cubicBezTo>
                  <a:pt x="0" y="111630"/>
                  <a:pt x="111630" y="0"/>
                  <a:pt x="249333" y="0"/>
                </a:cubicBezTo>
                <a:lnTo>
                  <a:pt x="2763489" y="0"/>
                </a:lnTo>
                <a:cubicBezTo>
                  <a:pt x="2901192" y="0"/>
                  <a:pt x="3012822" y="111630"/>
                  <a:pt x="3012822" y="249333"/>
                </a:cubicBezTo>
                <a:lnTo>
                  <a:pt x="3012822" y="1246367"/>
                </a:lnTo>
                <a:cubicBezTo>
                  <a:pt x="3012822" y="1384070"/>
                  <a:pt x="2901192" y="1495700"/>
                  <a:pt x="2763489" y="1495700"/>
                </a:cubicBezTo>
                <a:lnTo>
                  <a:pt x="249333" y="1495700"/>
                </a:lnTo>
                <a:cubicBezTo>
                  <a:pt x="111630" y="1495700"/>
                  <a:pt x="0" y="1384070"/>
                  <a:pt x="0" y="1246367"/>
                </a:cubicBezTo>
                <a:lnTo>
                  <a:pt x="0" y="24933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797" tIns="137797" rIns="137797" bIns="137797" numCol="1" spcCol="1270" anchor="ctr" anchorCtr="0">
            <a:noAutofit/>
          </a:bodyPr>
          <a:lstStyle/>
          <a:p>
            <a:pPr algn="just">
              <a:buFontTx/>
              <a:buChar char="•"/>
            </a:pPr>
            <a:r>
              <a:rPr lang="es-MX" sz="1400" dirty="0">
                <a:solidFill>
                  <a:schemeClr val="tx1"/>
                </a:solidFill>
                <a:latin typeface="Graphik Regular" panose="020B0503030202060203" pitchFamily="34" charset="0"/>
              </a:rPr>
              <a:t> a) Revisar que los expedientes estén concluidos en su gestión,  debidamente clasificados, valorados, y que han cumplido su tiempo en el Archivo de Trámite de conformidad al </a:t>
            </a:r>
            <a:r>
              <a:rPr lang="es-MX" sz="1400" b="1" dirty="0">
                <a:solidFill>
                  <a:schemeClr val="tx1"/>
                </a:solidFill>
                <a:latin typeface="Graphik Regular" panose="020B0503030202060203" pitchFamily="34" charset="0"/>
              </a:rPr>
              <a:t>Catálogo de Disposición Documental.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830099" y="1796965"/>
            <a:ext cx="914649" cy="9178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ángulo 15"/>
          <p:cNvSpPr/>
          <p:nvPr/>
        </p:nvSpPr>
        <p:spPr>
          <a:xfrm>
            <a:off x="8811987" y="3477130"/>
            <a:ext cx="914649" cy="9178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9" name="Picture 14" descr="http://2.bp.blogspot.com/-M_RPDosRxVo/U-lKn-Tjr8I/AAAAAAAAADo/FaQAwfkYu5A/s1600/TEXTO+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838" y="2220871"/>
            <a:ext cx="3004468" cy="2733131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842087" y="1267065"/>
            <a:ext cx="806814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dirty="0"/>
              <a:t>Previa elaboración de los inventarios de la documentación a transferir:</a:t>
            </a:r>
          </a:p>
        </p:txBody>
      </p:sp>
    </p:spTree>
    <p:extLst>
      <p:ext uri="{BB962C8B-B14F-4D97-AF65-F5344CB8AC3E}">
        <p14:creationId xmlns:p14="http://schemas.microsoft.com/office/powerpoint/2010/main" val="3044306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237" y="5411886"/>
            <a:ext cx="393699" cy="339529"/>
          </a:xfrm>
          <a:prstGeom prst="rect">
            <a:avLst/>
          </a:prstGeom>
        </p:spPr>
      </p:pic>
      <p:sp>
        <p:nvSpPr>
          <p:cNvPr id="13" name="Marcador de contenido 12"/>
          <p:cNvSpPr>
            <a:spLocks noGrp="1"/>
          </p:cNvSpPr>
          <p:nvPr>
            <p:ph idx="1"/>
          </p:nvPr>
        </p:nvSpPr>
        <p:spPr>
          <a:xfrm>
            <a:off x="1701738" y="859505"/>
            <a:ext cx="8208499" cy="69094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MX" sz="1600" dirty="0">
                <a:latin typeface="Graphik Regular" panose="020B0503030202060203" pitchFamily="34" charset="0"/>
              </a:rPr>
              <a:t>a) Foliar todos los documentos de los expedientes a transferir, con </a:t>
            </a:r>
            <a:r>
              <a:rPr lang="es-MX" sz="1600" b="1" dirty="0">
                <a:latin typeface="Graphik Regular" panose="020B0503030202060203" pitchFamily="34" charset="0"/>
              </a:rPr>
              <a:t>lápiz o foliador</a:t>
            </a:r>
            <a:r>
              <a:rPr lang="es-MX" sz="1600" dirty="0">
                <a:latin typeface="Graphik Regular" panose="020B0503030202060203" pitchFamily="34" charset="0"/>
              </a:rPr>
              <a:t> (</a:t>
            </a:r>
            <a:r>
              <a:rPr lang="es-MX" sz="1600" b="1" dirty="0">
                <a:latin typeface="Graphik Regular" panose="020B0503030202060203" pitchFamily="34" charset="0"/>
              </a:rPr>
              <a:t>Octogésimo quinto, inciso d, numeral 4 de los </a:t>
            </a:r>
            <a:r>
              <a:rPr lang="es-MX" sz="1600" b="1" dirty="0" err="1">
                <a:latin typeface="Graphik Regular" panose="020B0503030202060203" pitchFamily="34" charset="0"/>
              </a:rPr>
              <a:t>L.G.O.C.y</a:t>
            </a:r>
            <a:r>
              <a:rPr lang="es-MX" sz="1600" b="1" dirty="0">
                <a:latin typeface="Graphik Regular" panose="020B0503030202060203" pitchFamily="34" charset="0"/>
              </a:rPr>
              <a:t> C. de los Archivos Públicos del Estado de Hidalgo</a:t>
            </a:r>
            <a:r>
              <a:rPr lang="es-MX" sz="1600" dirty="0">
                <a:latin typeface="Graphik Regular" panose="020B0503030202060203" pitchFamily="34" charset="0"/>
              </a:rPr>
              <a:t>)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1302956" y="390099"/>
            <a:ext cx="5742615" cy="379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8613">
              <a:tabLst>
                <a:tab pos="982663" algn="l"/>
              </a:tabLst>
            </a:pPr>
            <a:r>
              <a:rPr lang="es-ES" sz="2400" spc="-150" dirty="0">
                <a:latin typeface="Graphik Regular" panose="020B0503030202060203" pitchFamily="34" charset="0"/>
                <a:cs typeface="Arial"/>
              </a:rPr>
              <a:t>b. Preparación de la documentación</a:t>
            </a:r>
            <a:br>
              <a:rPr lang="es-ES" spc="-150" dirty="0">
                <a:latin typeface="Graphik Regular" panose="020B0503030202060203" pitchFamily="34" charset="0"/>
                <a:cs typeface="Times New Roman"/>
              </a:rPr>
            </a:br>
            <a:endParaRPr lang="es-ES" sz="1200" dirty="0">
              <a:latin typeface="Graphik Regular" panose="020B0503030202060203" pitchFamily="34" charset="0"/>
              <a:cs typeface="Times New Roman"/>
            </a:endParaRPr>
          </a:p>
        </p:txBody>
      </p:sp>
      <p:pic>
        <p:nvPicPr>
          <p:cNvPr id="8" name="Picture 3" descr="C:\Users\ManuelG.ManuelGA\Documents\CONCENTRACIÓN\imagen foliac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4489" y="1810372"/>
            <a:ext cx="3691610" cy="4315669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635" y="1703683"/>
            <a:ext cx="3735085" cy="4367888"/>
          </a:xfrm>
          <a:prstGeom prst="rect">
            <a:avLst/>
          </a:prstGeom>
        </p:spPr>
      </p:pic>
      <p:sp>
        <p:nvSpPr>
          <p:cNvPr id="2" name="Flecha derecha 1"/>
          <p:cNvSpPr/>
          <p:nvPr/>
        </p:nvSpPr>
        <p:spPr>
          <a:xfrm rot="19083881">
            <a:off x="3805680" y="2470046"/>
            <a:ext cx="1606748" cy="3140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lecha derecha 8"/>
          <p:cNvSpPr/>
          <p:nvPr/>
        </p:nvSpPr>
        <p:spPr>
          <a:xfrm rot="8160475">
            <a:off x="7757334" y="2470044"/>
            <a:ext cx="1606748" cy="3140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782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544</Words>
  <Application>Microsoft Office PowerPoint</Application>
  <PresentationFormat>Panorámica</PresentationFormat>
  <Paragraphs>63</Paragraphs>
  <Slides>23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Gotham Book</vt:lpstr>
      <vt:lpstr>Graphik Regular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Imagen Institucional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Kerry  Cortes</dc:creator>
  <cp:lastModifiedBy>usuario</cp:lastModifiedBy>
  <cp:revision>42</cp:revision>
  <dcterms:created xsi:type="dcterms:W3CDTF">2017-02-21T20:43:00Z</dcterms:created>
  <dcterms:modified xsi:type="dcterms:W3CDTF">2019-11-09T00:27:05Z</dcterms:modified>
</cp:coreProperties>
</file>